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modernComment_1D2_1C1EA59C.xml" ContentType="application/vnd.ms-powerpoint.comments+xml"/>
  <Override PartName="/ppt/comments/modernComment_1BA_C61C82.xml" ContentType="application/vnd.ms-powerpoint.comment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modernComment_198_902233BF.xml" ContentType="application/vnd.ms-powerpoint.comments+xml"/>
  <Override PartName="/ppt/comments/modernComment_1A0_ED571600.xml" ContentType="application/vnd.ms-powerpoint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omments/modernComment_15C_10FBF2EF.xml" ContentType="application/vnd.ms-powerpoint.comments+xml"/>
  <Override PartName="/ppt/notesSlides/notesSlide26.xml" ContentType="application/vnd.openxmlformats-officedocument.presentationml.notesSlide+xml"/>
  <Override PartName="/ppt/comments/modernComment_1C1_93696BEE.xml" ContentType="application/vnd.ms-powerpoint.comments+xml"/>
  <Override PartName="/ppt/notesSlides/notesSlide27.xml" ContentType="application/vnd.openxmlformats-officedocument.presentationml.notesSlide+xml"/>
  <Override PartName="/ppt/comments/modernComment_17C_8897492B.xml" ContentType="application/vnd.ms-powerpoint.comment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omments/modernComment_1D9_22DCADB2.xml" ContentType="application/vnd.ms-powerpoint.comment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omments/modernComment_1C6_20574B76.xml" ContentType="application/vnd.ms-powerpoint.comment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omments/modernComment_10D_E54C2F2F.xml" ContentType="application/vnd.ms-powerpoint.comment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6"/>
  </p:notesMasterIdLst>
  <p:sldIdLst>
    <p:sldId id="257" r:id="rId5"/>
    <p:sldId id="319" r:id="rId6"/>
    <p:sldId id="405" r:id="rId7"/>
    <p:sldId id="414" r:id="rId8"/>
    <p:sldId id="367" r:id="rId9"/>
    <p:sldId id="472" r:id="rId10"/>
    <p:sldId id="322" r:id="rId11"/>
    <p:sldId id="409" r:id="rId12"/>
    <p:sldId id="410" r:id="rId13"/>
    <p:sldId id="415" r:id="rId14"/>
    <p:sldId id="566" r:id="rId15"/>
    <p:sldId id="456" r:id="rId16"/>
    <p:sldId id="411" r:id="rId17"/>
    <p:sldId id="419" r:id="rId18"/>
    <p:sldId id="329" r:id="rId19"/>
    <p:sldId id="406" r:id="rId20"/>
    <p:sldId id="368" r:id="rId21"/>
    <p:sldId id="327" r:id="rId22"/>
    <p:sldId id="390" r:id="rId23"/>
    <p:sldId id="455" r:id="rId24"/>
    <p:sldId id="489" r:id="rId25"/>
    <p:sldId id="446" r:id="rId26"/>
    <p:sldId id="383" r:id="rId27"/>
    <p:sldId id="420" r:id="rId28"/>
    <p:sldId id="407" r:id="rId29"/>
    <p:sldId id="371" r:id="rId30"/>
    <p:sldId id="403" r:id="rId31"/>
    <p:sldId id="402" r:id="rId32"/>
    <p:sldId id="404" r:id="rId33"/>
    <p:sldId id="465" r:id="rId34"/>
    <p:sldId id="466" r:id="rId35"/>
    <p:sldId id="442" r:id="rId36"/>
    <p:sldId id="395" r:id="rId37"/>
    <p:sldId id="553" r:id="rId38"/>
    <p:sldId id="408" r:id="rId39"/>
    <p:sldId id="416" r:id="rId40"/>
    <p:sldId id="417" r:id="rId41"/>
    <p:sldId id="491" r:id="rId42"/>
    <p:sldId id="492" r:id="rId43"/>
    <p:sldId id="493" r:id="rId44"/>
    <p:sldId id="555" r:id="rId45"/>
    <p:sldId id="379" r:id="rId46"/>
    <p:sldId id="348" r:id="rId47"/>
    <p:sldId id="449" r:id="rId48"/>
    <p:sldId id="380" r:id="rId49"/>
    <p:sldId id="381" r:id="rId50"/>
    <p:sldId id="349" r:id="rId51"/>
    <p:sldId id="486" r:id="rId52"/>
    <p:sldId id="534" r:id="rId53"/>
    <p:sldId id="536" r:id="rId54"/>
    <p:sldId id="418" r:id="rId55"/>
    <p:sldId id="473" r:id="rId56"/>
    <p:sldId id="538" r:id="rId57"/>
    <p:sldId id="539" r:id="rId58"/>
    <p:sldId id="537" r:id="rId59"/>
    <p:sldId id="352" r:id="rId60"/>
    <p:sldId id="454" r:id="rId61"/>
    <p:sldId id="432" r:id="rId62"/>
    <p:sldId id="436" r:id="rId63"/>
    <p:sldId id="435" r:id="rId64"/>
    <p:sldId id="433" r:id="rId65"/>
    <p:sldId id="437" r:id="rId66"/>
    <p:sldId id="434" r:id="rId67"/>
    <p:sldId id="474" r:id="rId68"/>
    <p:sldId id="476" r:id="rId69"/>
    <p:sldId id="440" r:id="rId70"/>
    <p:sldId id="540" r:id="rId71"/>
    <p:sldId id="541" r:id="rId72"/>
    <p:sldId id="543" r:id="rId73"/>
    <p:sldId id="269" r:id="rId74"/>
    <p:sldId id="542" r:id="rId75"/>
    <p:sldId id="425" r:id="rId76"/>
    <p:sldId id="488" r:id="rId77"/>
    <p:sldId id="544" r:id="rId78"/>
    <p:sldId id="270" r:id="rId79"/>
    <p:sldId id="545" r:id="rId80"/>
    <p:sldId id="426" r:id="rId81"/>
    <p:sldId id="546" r:id="rId82"/>
    <p:sldId id="557" r:id="rId83"/>
    <p:sldId id="560" r:id="rId84"/>
    <p:sldId id="561" r:id="rId85"/>
    <p:sldId id="563" r:id="rId86"/>
    <p:sldId id="564" r:id="rId87"/>
    <p:sldId id="549" r:id="rId88"/>
    <p:sldId id="547" r:id="rId89"/>
    <p:sldId id="548" r:id="rId90"/>
    <p:sldId id="550" r:id="rId91"/>
    <p:sldId id="565" r:id="rId92"/>
    <p:sldId id="551" r:id="rId93"/>
    <p:sldId id="479" r:id="rId94"/>
    <p:sldId id="480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F492583-12A6-42D0-203A-54B118D994BF}" name="Ding, Jonny" initials="DJ" userId="S::KU72886@kingston.ac.uk::fd242436-20ba-4481-b214-3bac6f5b05c6" providerId="AD"/>
  <p188:author id="{EEA874C5-7217-0EFB-F844-203C0B293279}" name="Ding, Jonathon" initials="DJ" userId="S::k2149615@kcl.ac.uk::4ef82c77-cab7-434c-8c69-fcbb1c5061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9966FF"/>
    <a:srgbClr val="005EB8"/>
    <a:srgbClr val="272827"/>
    <a:srgbClr val="272727"/>
    <a:srgbClr val="FFBE7D"/>
    <a:srgbClr val="FFCCFF"/>
    <a:srgbClr val="FFB953"/>
    <a:srgbClr val="FF99CC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247" autoAdjust="0"/>
  </p:normalViewPr>
  <p:slideViewPr>
    <p:cSldViewPr snapToGrid="0">
      <p:cViewPr varScale="1">
        <p:scale>
          <a:sx n="61" d="100"/>
          <a:sy n="61" d="100"/>
        </p:scale>
        <p:origin x="88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theme" Target="theme/theme1.xml"/><Relationship Id="rId10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comments/modernComment_10D_E54C2F2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DE61B54-EB00-4EF6-BDA1-88F970048F65}" authorId="{1F492583-12A6-42D0-203A-54B118D994BF}" created="2023-09-26T15:32:14.711">
    <pc:sldMkLst xmlns:pc="http://schemas.microsoft.com/office/powerpoint/2013/main/command">
      <pc:docMk/>
      <pc:sldMk cId="3846975279" sldId="269"/>
    </pc:sldMkLst>
    <p188:txBody>
      <a:bodyPr/>
      <a:lstStyle/>
      <a:p>
        <a:r>
          <a:rPr lang="en-GB"/>
          <a:t>Few people died of COVID than in 2021.</a:t>
        </a:r>
      </a:p>
    </p188:txBody>
  </p188:cm>
</p188:cmLst>
</file>

<file path=ppt/comments/modernComment_15C_10FBF2E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6557405-FBBB-40AD-8F6C-49AFA36EC83A}" authorId="{1F492583-12A6-42D0-203A-54B118D994BF}" created="2023-09-26T15:25:55.82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84947183" sldId="348"/>
      <ac:spMk id="2" creationId="{BD2EA8A3-5EC8-4A6B-A10F-5A4A735D80E3}"/>
    </ac:deMkLst>
    <p188:txBody>
      <a:bodyPr/>
      <a:lstStyle/>
      <a:p>
        <a:r>
          <a:rPr lang="en-GB"/>
          <a:t>Delays in tests and treatments</a:t>
        </a:r>
      </a:p>
    </p188:txBody>
  </p188:cm>
</p188:cmLst>
</file>

<file path=ppt/comments/modernComment_17C_8897492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285328F-77FB-4F91-B0CF-56A1DD123F4D}" authorId="{1F492583-12A6-42D0-203A-54B118D994BF}" created="2023-09-26T15:25:09.51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91616043" sldId="380"/>
      <ac:spMk id="2" creationId="{74307928-9F44-4CAB-B6D2-6FA314877054}"/>
    </ac:deMkLst>
    <p188:txBody>
      <a:bodyPr/>
      <a:lstStyle/>
      <a:p>
        <a:r>
          <a:rPr lang="en-GB"/>
          <a:t>Reasonable adjustments</a:t>
        </a:r>
      </a:p>
    </p188:txBody>
  </p188:cm>
</p188:cmLst>
</file>

<file path=ppt/comments/modernComment_198_902233B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B363C46-2A4C-4707-87C3-E47E50D2FF0C}" authorId="{1F492583-12A6-42D0-203A-54B118D994BF}" created="2023-09-26T15:21:44.92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418160575" sldId="408"/>
      <ac:picMk id="8" creationId="{9EE3CD2B-36A2-19DF-EAB0-A52C1587A01D}"/>
    </ac:deMkLst>
    <p188:txBody>
      <a:bodyPr/>
      <a:lstStyle/>
      <a:p>
        <a:r>
          <a:rPr lang="en-GB"/>
          <a:t>change</a:t>
        </a:r>
      </a:p>
    </p188:txBody>
  </p188:cm>
</p188:cmLst>
</file>

<file path=ppt/comments/modernComment_1A0_ED57160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4A42469-AC6E-4855-B6C0-5350D5CECDAE}" authorId="{1F492583-12A6-42D0-203A-54B118D994BF}" created="2023-09-26T15:22:02.335">
    <pc:sldMkLst xmlns:pc="http://schemas.microsoft.com/office/powerpoint/2013/main/command">
      <pc:docMk/>
      <pc:sldMk cId="3981907456" sldId="416"/>
    </pc:sldMkLst>
    <p188:replyLst>
      <p188:reply id="{459E6DE3-C57C-481C-AFAD-C65EE01874F2}" authorId="{1F492583-12A6-42D0-203A-54B118D994BF}" created="2023-09-26T15:22:13.979">
        <p188:txBody>
          <a:bodyPr/>
          <a:lstStyle/>
          <a:p>
            <a:r>
              <a:rPr lang="en-GB"/>
              <a:t>We can spot a difference</a:t>
            </a:r>
          </a:p>
        </p188:txBody>
      </p188:reply>
    </p188:replyLst>
    <p188:txBody>
      <a:bodyPr/>
      <a:lstStyle/>
      <a:p>
        <a:r>
          <a:rPr lang="en-GB"/>
          <a:t>9 out of 10</a:t>
        </a:r>
      </a:p>
    </p188:txBody>
  </p188:cm>
</p188:cmLst>
</file>

<file path=ppt/comments/modernComment_1BA_C61C8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829D4E8-3D42-4EEB-9EF7-77E52C88D4AF}" authorId="{1F492583-12A6-42D0-203A-54B118D994BF}" created="2023-09-26T15:18:40.52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2983426" sldId="442"/>
      <ac:spMk id="139" creationId="{C62215A0-7628-D7AC-007A-54E1473F02B6}"/>
    </ac:deMkLst>
    <p188:txBody>
      <a:bodyPr/>
      <a:lstStyle/>
      <a:p>
        <a:r>
          <a:rPr lang="en-GB"/>
          <a:t>change</a:t>
        </a:r>
      </a:p>
    </p188:txBody>
  </p188:cm>
</p188:cmLst>
</file>

<file path=ppt/comments/modernComment_1C1_93696BE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A6DDA8D-6C7A-45E2-AFBF-51184E23F482}" authorId="{1F492583-12A6-42D0-203A-54B118D994BF}" created="2023-09-26T15:26:09.424">
    <pc:sldMkLst xmlns:pc="http://schemas.microsoft.com/office/powerpoint/2013/main/command">
      <pc:docMk/>
      <pc:sldMk cId="2473159662" sldId="449"/>
    </pc:sldMkLst>
    <p188:txBody>
      <a:bodyPr/>
      <a:lstStyle/>
      <a:p>
        <a:r>
          <a:rPr lang="en-GB"/>
          <a:t>MCAs</a:t>
        </a:r>
      </a:p>
    </p188:txBody>
  </p188:cm>
</p188:cmLst>
</file>

<file path=ppt/comments/modernComment_1C6_20574B7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2690A9D-E0EB-4765-AF64-C74A04B2E3FB}" authorId="{1F492583-12A6-42D0-203A-54B118D994BF}" created="2023-09-26T15:27:19.15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42591862" sldId="454"/>
      <ac:picMk id="8" creationId="{B233C4FB-9068-0AFB-7B1D-D1245304882A}"/>
    </ac:deMkLst>
    <p188:txBody>
      <a:bodyPr/>
      <a:lstStyle/>
      <a:p>
        <a:r>
          <a:rPr lang="en-GB"/>
          <a:t>Change</a:t>
        </a:r>
      </a:p>
    </p188:txBody>
  </p188:cm>
</p188:cmLst>
</file>

<file path=ppt/comments/modernComment_1D2_1C1EA59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FB53F0B-2883-47FD-B915-3A7BCD19F24C}" authorId="{1F492583-12A6-42D0-203A-54B118D994BF}" created="2023-09-26T15:20:53.849">
    <pc:sldMkLst xmlns:pc="http://schemas.microsoft.com/office/powerpoint/2013/main/command">
      <pc:docMk/>
      <pc:sldMk cId="471770524" sldId="466"/>
    </pc:sldMkLst>
    <p188:txBody>
      <a:bodyPr/>
      <a:lstStyle/>
      <a:p>
        <a:r>
          <a:rPr lang="en-GB"/>
          <a:t>Go up to covid. Last year many more people died from COVID-19.</a:t>
        </a:r>
      </a:p>
    </p188:txBody>
  </p188:cm>
</p188:cmLst>
</file>

<file path=ppt/comments/modernComment_1D9_22DCADB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D5DEF39-C176-4898-8621-69A245F1908E}" authorId="{1F492583-12A6-42D0-203A-54B118D994BF}" created="2023-09-26T15:26:59.09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84887730" sldId="473"/>
      <ac:grpSpMk id="6" creationId="{A28FCE1B-366A-4AD7-8105-045A8784E1FB}"/>
    </ac:deMkLst>
    <p188:txBody>
      <a:bodyPr/>
      <a:lstStyle/>
      <a:p>
        <a:r>
          <a:rPr lang="en-GB"/>
          <a:t>People who get good care and treatment. For example Covid-19 vaccines.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97D1E-5B54-4E89-8416-5F834ADA7E2B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C159B-3B30-4F95-96AE-BCB8F83930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624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150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477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876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934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Old people without a LD</a:t>
            </a:r>
            <a:br>
              <a:rPr lang="en-GB" dirty="0"/>
            </a:br>
            <a:r>
              <a:rPr lang="en-GB" dirty="0"/>
              <a:t>A few old people with a LD and empty chairs / wheelchairs.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257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119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 not say “with a learning disability”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071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696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905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196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Babies 13</a:t>
            </a:r>
            <a:br>
              <a:rPr lang="en-GB"/>
            </a:br>
            <a:r>
              <a:rPr lang="en-GB"/>
              <a:t>Cancer 11</a:t>
            </a:r>
            <a:br>
              <a:rPr lang="en-GB"/>
            </a:br>
            <a:r>
              <a:rPr lang="en-GB"/>
              <a:t>Cerebral 6</a:t>
            </a:r>
            <a:br>
              <a:rPr lang="en-GB"/>
            </a:br>
            <a:r>
              <a:rPr lang="en-GB"/>
              <a:t>Ischaemic 6</a:t>
            </a:r>
            <a:br>
              <a:rPr lang="en-GB"/>
            </a:br>
            <a:r>
              <a:rPr lang="en-GB"/>
              <a:t>COVID 6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289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525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653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041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739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9305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5293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9756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1206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 working with families pictures appear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4958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291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678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5613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0764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7133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8414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927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1081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354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5739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2584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9626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649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3363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0461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4326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D161B-3534-4FE7-81CC-762ACE2A6C50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3625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D161B-3534-4FE7-81CC-762ACE2A6C50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9009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D161B-3534-4FE7-81CC-762ACE2A6C50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3111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D161B-3534-4FE7-81CC-762ACE2A6C50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0106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775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637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9590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834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7530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1250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2758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6217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3633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9407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7186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0877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1247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3513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790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111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042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212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159B-3B30-4F95-96AE-BCB8F839300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451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95184-A3FC-4DD6-8F9E-0A717CC4F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EE4F9-7779-41BE-A844-DF83D4C629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E8801-8925-4BEA-B209-442DFE688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3C512-591F-4368-B086-7E54BC243E95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A312D-D64B-4AF7-913F-A09094E67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C7EDF-B9E8-4E34-906D-5787B8A7F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4AB9F-0456-48BB-9561-9E17E20288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76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EC310-AA04-451E-AF2D-D2AD6EEE1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E10462-C6EB-4BB1-967B-CDFA18CFD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46FD4-1F9C-4BBA-8D2B-8EF40C27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3C512-591F-4368-B086-7E54BC243E95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0FB6D-295C-4535-BD8A-68BFDCC83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BC540-5415-4F6D-8404-0B3FB90DC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4AB9F-0456-48BB-9561-9E17E20288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310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96EB42-78BD-49A8-B124-F82164515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9E460B-4EDF-405B-AE15-1BB1EFFC8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E985C-A4FA-451C-8BAA-D8CDAED34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3C512-591F-4368-B086-7E54BC243E95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59EE2-83E3-42E5-A9EC-C61E720A8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FF88F-99D0-4E72-93BA-047C8285D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4AB9F-0456-48BB-9561-9E17E20288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43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6FE4-01B2-450E-938D-820CA751E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0004A-E42B-4FA9-94B4-8EFBF15B4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48697-1FBF-4691-8F9A-199BF5789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3C512-591F-4368-B086-7E54BC243E95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70CE-9A35-4A64-9E84-303B2197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F3BF-2142-41E8-85FF-BFD518067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4AB9F-0456-48BB-9561-9E17E20288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874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9E818-2BEA-4B72-9AFB-6FA6AB74E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D61CA-299A-49F5-AFBD-D375AD03D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29193-8A69-47F6-A10C-0348456DB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3C512-591F-4368-B086-7E54BC243E95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865DF-CC5F-49C2-AC33-BE8C2079A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C18A3-3E0E-4E82-91A6-2183EB25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4AB9F-0456-48BB-9561-9E17E20288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282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FFB79-3ABB-4C3A-BC29-5BD33B9C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BC1BC-B9E0-46D6-BB0A-A538503CF5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76274-6919-4DD8-A409-792EC9A3A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34FE20-C0A4-4B97-B133-B4C5AFF27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3C512-591F-4368-B086-7E54BC243E95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D373A-DABC-4D02-BFBB-99C0D953C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648F1-8DF6-4D48-A377-09A3B902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4AB9F-0456-48BB-9561-9E17E20288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286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4005C-1FFE-4E94-AFCC-33999C29C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0F675-6F22-42F9-B76B-574D0A19B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8175BE-9325-44B0-BB63-D97533211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329FB2-821A-468D-9123-529D524758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246DFE-1C7E-476C-92B2-F0B03347B9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9B2C76-558D-48E4-92AC-273A27D3A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3C512-591F-4368-B086-7E54BC243E95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810DD3-7462-4797-8E21-8A6062B08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5931D-23C1-4AB8-B3F6-2E06BAB38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4AB9F-0456-48BB-9561-9E17E20288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503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6BD7B-FFE0-4541-8C3E-061F5C7C7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793EF7-F373-4B65-A1CF-4B3F4EA53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3C512-591F-4368-B086-7E54BC243E95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2BC5AD-FBBA-460D-8220-6962A1793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523DB-7E3F-4F09-B5F5-A12DD1F5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4AB9F-0456-48BB-9561-9E17E20288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730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11A13-1EBC-4C19-B949-44C57F91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3C512-591F-4368-B086-7E54BC243E95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3CFEE4-D02B-4C0F-9528-0ED6168C6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E64B4-672A-4321-85D0-0F55AF88D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4AB9F-0456-48BB-9561-9E17E20288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422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F6093-CA25-48D7-93A4-AD02B2939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36944-6A92-490E-8398-D161F1EDE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52EC33-8CA9-40F6-A7C5-CED14AC62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19248-23C3-4AAA-9B42-8D13877E6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3C512-591F-4368-B086-7E54BC243E95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7A655-360E-4895-B585-035969B65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65625-9874-4B7B-A62F-3CA98AEF8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4AB9F-0456-48BB-9561-9E17E20288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974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55F25-1330-45FD-AE36-EEF2AA1C2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AED544-C66A-4BB2-AD2E-7DCB33CAB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5B2FCE-22D8-497B-B4DC-F902D6F72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E47DD-E15B-47ED-A449-9C166AE0E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3C512-591F-4368-B086-7E54BC243E95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60CF64-8751-4224-A2F6-24A3B707A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F8D390-A3B1-4ADA-BFF9-0245863D1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4AB9F-0456-48BB-9561-9E17E20288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073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D760C8-CC18-49B5-8B34-714721864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60FEA-E7B7-4223-8E36-A4013FB76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46920-0F2E-48E4-B953-F36E5148CB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3C512-591F-4368-B086-7E54BC243E95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BE726-800A-49BE-B4FA-352C78329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30B0B-B4A6-4917-950A-F7BEFB685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4AB9F-0456-48BB-9561-9E17E20288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66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18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13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12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14.svg"/><Relationship Id="rId10" Type="http://schemas.openxmlformats.org/officeDocument/2006/relationships/image" Target="../media/image4.jpg"/><Relationship Id="rId4" Type="http://schemas.openxmlformats.org/officeDocument/2006/relationships/image" Target="../media/image13.png"/><Relationship Id="rId9" Type="http://schemas.openxmlformats.org/officeDocument/2006/relationships/image" Target="../media/image42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9" Type="http://schemas.openxmlformats.org/officeDocument/2006/relationships/image" Target="../media/image78.png"/><Relationship Id="rId21" Type="http://schemas.openxmlformats.org/officeDocument/2006/relationships/image" Target="../media/image60.png"/><Relationship Id="rId34" Type="http://schemas.openxmlformats.org/officeDocument/2006/relationships/image" Target="../media/image73.png"/><Relationship Id="rId42" Type="http://schemas.openxmlformats.org/officeDocument/2006/relationships/image" Target="../media/image81.png"/><Relationship Id="rId47" Type="http://schemas.openxmlformats.org/officeDocument/2006/relationships/image" Target="../media/image6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5.png"/><Relationship Id="rId29" Type="http://schemas.openxmlformats.org/officeDocument/2006/relationships/image" Target="../media/image68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32" Type="http://schemas.openxmlformats.org/officeDocument/2006/relationships/image" Target="../media/image71.png"/><Relationship Id="rId37" Type="http://schemas.openxmlformats.org/officeDocument/2006/relationships/image" Target="../media/image76.png"/><Relationship Id="rId40" Type="http://schemas.openxmlformats.org/officeDocument/2006/relationships/image" Target="../media/image79.png"/><Relationship Id="rId45" Type="http://schemas.openxmlformats.org/officeDocument/2006/relationships/image" Target="../media/image4.jpg"/><Relationship Id="rId5" Type="http://schemas.openxmlformats.org/officeDocument/2006/relationships/image" Target="../media/image45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36" Type="http://schemas.openxmlformats.org/officeDocument/2006/relationships/image" Target="../media/image75.png"/><Relationship Id="rId49" Type="http://schemas.openxmlformats.org/officeDocument/2006/relationships/image" Target="../media/image12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31" Type="http://schemas.openxmlformats.org/officeDocument/2006/relationships/image" Target="../media/image70.png"/><Relationship Id="rId44" Type="http://schemas.openxmlformats.org/officeDocument/2006/relationships/image" Target="../media/image10.png"/><Relationship Id="rId4" Type="http://schemas.openxmlformats.org/officeDocument/2006/relationships/image" Target="../media/image44.png"/><Relationship Id="rId9" Type="http://schemas.openxmlformats.org/officeDocument/2006/relationships/image" Target="../media/image9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35" Type="http://schemas.openxmlformats.org/officeDocument/2006/relationships/image" Target="../media/image74.png"/><Relationship Id="rId43" Type="http://schemas.openxmlformats.org/officeDocument/2006/relationships/image" Target="../media/image82.png"/><Relationship Id="rId48" Type="http://schemas.openxmlformats.org/officeDocument/2006/relationships/image" Target="../media/image7.png"/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33" Type="http://schemas.openxmlformats.org/officeDocument/2006/relationships/image" Target="../media/image72.png"/><Relationship Id="rId38" Type="http://schemas.openxmlformats.org/officeDocument/2006/relationships/image" Target="../media/image77.png"/><Relationship Id="rId46" Type="http://schemas.openxmlformats.org/officeDocument/2006/relationships/image" Target="../media/image5.png"/><Relationship Id="rId20" Type="http://schemas.openxmlformats.org/officeDocument/2006/relationships/image" Target="../media/image59.png"/><Relationship Id="rId41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0.png"/><Relationship Id="rId7" Type="http://schemas.openxmlformats.org/officeDocument/2006/relationships/image" Target="../media/image8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11" Type="http://schemas.openxmlformats.org/officeDocument/2006/relationships/image" Target="../media/image7.png"/><Relationship Id="rId5" Type="http://schemas.openxmlformats.org/officeDocument/2006/relationships/image" Target="../media/image84.svg"/><Relationship Id="rId10" Type="http://schemas.openxmlformats.org/officeDocument/2006/relationships/image" Target="../media/image6.jpg"/><Relationship Id="rId4" Type="http://schemas.openxmlformats.org/officeDocument/2006/relationships/image" Target="../media/image83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image" Target="../media/image14.svg"/><Relationship Id="rId9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13" Type="http://schemas.openxmlformats.org/officeDocument/2006/relationships/image" Target="../media/image93.svg"/><Relationship Id="rId18" Type="http://schemas.openxmlformats.org/officeDocument/2006/relationships/image" Target="../media/image6.jpg"/><Relationship Id="rId3" Type="http://schemas.openxmlformats.org/officeDocument/2006/relationships/image" Target="../media/image10.png"/><Relationship Id="rId7" Type="http://schemas.openxmlformats.org/officeDocument/2006/relationships/image" Target="../media/image90.svg"/><Relationship Id="rId12" Type="http://schemas.openxmlformats.org/officeDocument/2006/relationships/image" Target="../media/image92.pn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11" Type="http://schemas.openxmlformats.org/officeDocument/2006/relationships/image" Target="../media/image84.svg"/><Relationship Id="rId5" Type="http://schemas.openxmlformats.org/officeDocument/2006/relationships/image" Target="../media/image88.svg"/><Relationship Id="rId15" Type="http://schemas.openxmlformats.org/officeDocument/2006/relationships/image" Target="../media/image95.svg"/><Relationship Id="rId10" Type="http://schemas.openxmlformats.org/officeDocument/2006/relationships/image" Target="../media/image83.png"/><Relationship Id="rId19" Type="http://schemas.openxmlformats.org/officeDocument/2006/relationships/image" Target="../media/image7.png"/><Relationship Id="rId4" Type="http://schemas.openxmlformats.org/officeDocument/2006/relationships/image" Target="../media/image87.png"/><Relationship Id="rId9" Type="http://schemas.openxmlformats.org/officeDocument/2006/relationships/image" Target="../media/image91.png"/><Relationship Id="rId1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95.svg"/><Relationship Id="rId3" Type="http://schemas.openxmlformats.org/officeDocument/2006/relationships/image" Target="../media/image10.png"/><Relationship Id="rId7" Type="http://schemas.openxmlformats.org/officeDocument/2006/relationships/image" Target="../media/image91.png"/><Relationship Id="rId12" Type="http://schemas.openxmlformats.org/officeDocument/2006/relationships/image" Target="../media/image94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microsoft.com/office/2017/06/relationships/model3d" Target="../media/model3d1.glb"/><Relationship Id="rId11" Type="http://schemas.openxmlformats.org/officeDocument/2006/relationships/image" Target="../media/image93.svg"/><Relationship Id="rId5" Type="http://schemas.openxmlformats.org/officeDocument/2006/relationships/image" Target="../media/image88.svg"/><Relationship Id="rId15" Type="http://schemas.openxmlformats.org/officeDocument/2006/relationships/image" Target="../media/image5.png"/><Relationship Id="rId10" Type="http://schemas.openxmlformats.org/officeDocument/2006/relationships/image" Target="../media/image92.png"/><Relationship Id="rId4" Type="http://schemas.openxmlformats.org/officeDocument/2006/relationships/image" Target="../media/image87.png"/><Relationship Id="rId9" Type="http://schemas.openxmlformats.org/officeDocument/2006/relationships/image" Target="../media/image84.svg"/><Relationship Id="rId1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4.jpg"/><Relationship Id="rId7" Type="http://schemas.microsoft.com/office/2017/06/relationships/model3d" Target="../media/model3d1.glb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10" Type="http://schemas.openxmlformats.org/officeDocument/2006/relationships/image" Target="../media/image98.svg"/><Relationship Id="rId4" Type="http://schemas.openxmlformats.org/officeDocument/2006/relationships/image" Target="../media/image5.png"/><Relationship Id="rId9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3" Type="http://schemas.openxmlformats.org/officeDocument/2006/relationships/image" Target="../media/image107.png"/><Relationship Id="rId18" Type="http://schemas.openxmlformats.org/officeDocument/2006/relationships/image" Target="../media/image112.svg"/><Relationship Id="rId26" Type="http://schemas.openxmlformats.org/officeDocument/2006/relationships/image" Target="../media/image7.png"/><Relationship Id="rId3" Type="http://schemas.openxmlformats.org/officeDocument/2006/relationships/image" Target="../media/image15.png"/><Relationship Id="rId21" Type="http://schemas.openxmlformats.org/officeDocument/2006/relationships/image" Target="../media/image115.png"/><Relationship Id="rId7" Type="http://schemas.openxmlformats.org/officeDocument/2006/relationships/image" Target="../media/image101.png"/><Relationship Id="rId12" Type="http://schemas.openxmlformats.org/officeDocument/2006/relationships/image" Target="../media/image106.svg"/><Relationship Id="rId17" Type="http://schemas.openxmlformats.org/officeDocument/2006/relationships/image" Target="../media/image111.png"/><Relationship Id="rId25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10.svg"/><Relationship Id="rId20" Type="http://schemas.openxmlformats.org/officeDocument/2006/relationships/image" Target="../media/image114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svg"/><Relationship Id="rId11" Type="http://schemas.openxmlformats.org/officeDocument/2006/relationships/image" Target="../media/image105.png"/><Relationship Id="rId24" Type="http://schemas.openxmlformats.org/officeDocument/2006/relationships/image" Target="../media/image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23" Type="http://schemas.openxmlformats.org/officeDocument/2006/relationships/image" Target="../media/image4.jpg"/><Relationship Id="rId10" Type="http://schemas.openxmlformats.org/officeDocument/2006/relationships/image" Target="../media/image104.svg"/><Relationship Id="rId19" Type="http://schemas.openxmlformats.org/officeDocument/2006/relationships/image" Target="../media/image113.png"/><Relationship Id="rId4" Type="http://schemas.openxmlformats.org/officeDocument/2006/relationships/image" Target="../media/image16.svg"/><Relationship Id="rId9" Type="http://schemas.openxmlformats.org/officeDocument/2006/relationships/image" Target="../media/image103.png"/><Relationship Id="rId14" Type="http://schemas.openxmlformats.org/officeDocument/2006/relationships/image" Target="../media/image108.svg"/><Relationship Id="rId22" Type="http://schemas.openxmlformats.org/officeDocument/2006/relationships/image" Target="../media/image11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svg"/><Relationship Id="rId18" Type="http://schemas.openxmlformats.org/officeDocument/2006/relationships/image" Target="../media/image113.png"/><Relationship Id="rId26" Type="http://schemas.openxmlformats.org/officeDocument/2006/relationships/image" Target="../media/image33.png"/><Relationship Id="rId3" Type="http://schemas.openxmlformats.org/officeDocument/2006/relationships/image" Target="../media/image10.png"/><Relationship Id="rId21" Type="http://schemas.openxmlformats.org/officeDocument/2006/relationships/image" Target="../media/image116.svg"/><Relationship Id="rId7" Type="http://schemas.openxmlformats.org/officeDocument/2006/relationships/image" Target="../media/image102.svg"/><Relationship Id="rId12" Type="http://schemas.openxmlformats.org/officeDocument/2006/relationships/image" Target="../media/image107.png"/><Relationship Id="rId17" Type="http://schemas.openxmlformats.org/officeDocument/2006/relationships/image" Target="../media/image112.svg"/><Relationship Id="rId25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11" Type="http://schemas.openxmlformats.org/officeDocument/2006/relationships/image" Target="../media/image106.svg"/><Relationship Id="rId24" Type="http://schemas.openxmlformats.org/officeDocument/2006/relationships/image" Target="../media/image6.jpg"/><Relationship Id="rId5" Type="http://schemas.openxmlformats.org/officeDocument/2006/relationships/image" Target="../media/image100.svg"/><Relationship Id="rId15" Type="http://schemas.openxmlformats.org/officeDocument/2006/relationships/image" Target="../media/image110.svg"/><Relationship Id="rId23" Type="http://schemas.openxmlformats.org/officeDocument/2006/relationships/image" Target="../media/image5.png"/><Relationship Id="rId10" Type="http://schemas.openxmlformats.org/officeDocument/2006/relationships/image" Target="../media/image105.png"/><Relationship Id="rId19" Type="http://schemas.openxmlformats.org/officeDocument/2006/relationships/image" Target="../media/image114.svg"/><Relationship Id="rId4" Type="http://schemas.openxmlformats.org/officeDocument/2006/relationships/image" Target="../media/image99.png"/><Relationship Id="rId9" Type="http://schemas.openxmlformats.org/officeDocument/2006/relationships/image" Target="../media/image104.svg"/><Relationship Id="rId14" Type="http://schemas.openxmlformats.org/officeDocument/2006/relationships/image" Target="../media/image109.png"/><Relationship Id="rId22" Type="http://schemas.openxmlformats.org/officeDocument/2006/relationships/image" Target="../media/image4.jpg"/><Relationship Id="rId27" Type="http://schemas.openxmlformats.org/officeDocument/2006/relationships/image" Target="../media/image3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13" Type="http://schemas.openxmlformats.org/officeDocument/2006/relationships/image" Target="../media/image4.jp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sv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sv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5" Type="http://schemas.openxmlformats.org/officeDocument/2006/relationships/image" Target="../media/image6.jpg"/><Relationship Id="rId10" Type="http://schemas.openxmlformats.org/officeDocument/2006/relationships/image" Target="../media/image124.svg"/><Relationship Id="rId4" Type="http://schemas.openxmlformats.org/officeDocument/2006/relationships/image" Target="../media/image118.svg"/><Relationship Id="rId9" Type="http://schemas.openxmlformats.org/officeDocument/2006/relationships/image" Target="../media/image123.png"/><Relationship Id="rId1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5.png"/><Relationship Id="rId18" Type="http://schemas.openxmlformats.org/officeDocument/2006/relationships/image" Target="../media/image7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73.png"/><Relationship Id="rId17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11" Type="http://schemas.openxmlformats.org/officeDocument/2006/relationships/image" Target="../media/image134.png"/><Relationship Id="rId5" Type="http://schemas.openxmlformats.org/officeDocument/2006/relationships/image" Target="../media/image129.png"/><Relationship Id="rId15" Type="http://schemas.openxmlformats.org/officeDocument/2006/relationships/image" Target="../media/image4.jpg"/><Relationship Id="rId10" Type="http://schemas.microsoft.com/office/2007/relationships/hdphoto" Target="../media/hdphoto1.wdp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4.jp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5" Type="http://schemas.openxmlformats.org/officeDocument/2006/relationships/image" Target="../media/image6.jp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2.svg"/><Relationship Id="rId3" Type="http://schemas.openxmlformats.org/officeDocument/2006/relationships/image" Target="../media/image10.png"/><Relationship Id="rId7" Type="http://schemas.openxmlformats.org/officeDocument/2006/relationships/image" Target="../media/image4.jpg"/><Relationship Id="rId12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12.png"/><Relationship Id="rId5" Type="http://schemas.openxmlformats.org/officeDocument/2006/relationships/image" Target="../media/image19.png"/><Relationship Id="rId10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0.png"/><Relationship Id="rId7" Type="http://schemas.openxmlformats.org/officeDocument/2006/relationships/image" Target="../media/image149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8.png"/><Relationship Id="rId11" Type="http://schemas.openxmlformats.org/officeDocument/2006/relationships/image" Target="../media/image7.png"/><Relationship Id="rId5" Type="http://schemas.openxmlformats.org/officeDocument/2006/relationships/image" Target="../media/image147.svg"/><Relationship Id="rId10" Type="http://schemas.openxmlformats.org/officeDocument/2006/relationships/image" Target="../media/image6.jpg"/><Relationship Id="rId4" Type="http://schemas.openxmlformats.org/officeDocument/2006/relationships/image" Target="../media/image33.png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49.sv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11" Type="http://schemas.openxmlformats.org/officeDocument/2006/relationships/image" Target="../media/image147.svg"/><Relationship Id="rId5" Type="http://schemas.openxmlformats.org/officeDocument/2006/relationships/image" Target="../media/image22.svg"/><Relationship Id="rId10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jpg"/><Relationship Id="rId12" Type="http://schemas.openxmlformats.org/officeDocument/2006/relationships/image" Target="../media/image149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48.png"/><Relationship Id="rId5" Type="http://schemas.openxmlformats.org/officeDocument/2006/relationships/image" Target="../media/image4.jpg"/><Relationship Id="rId10" Type="http://schemas.openxmlformats.org/officeDocument/2006/relationships/image" Target="../media/image147.svg"/><Relationship Id="rId4" Type="http://schemas.openxmlformats.org/officeDocument/2006/relationships/image" Target="../media/image150.jpeg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11" Type="http://schemas.openxmlformats.org/officeDocument/2006/relationships/image" Target="../media/image149.svg"/><Relationship Id="rId5" Type="http://schemas.openxmlformats.org/officeDocument/2006/relationships/image" Target="../media/image5.png"/><Relationship Id="rId10" Type="http://schemas.openxmlformats.org/officeDocument/2006/relationships/image" Target="../media/image148.png"/><Relationship Id="rId4" Type="http://schemas.openxmlformats.org/officeDocument/2006/relationships/image" Target="../media/image4.jpg"/><Relationship Id="rId9" Type="http://schemas.openxmlformats.org/officeDocument/2006/relationships/image" Target="../media/image14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1.png"/><Relationship Id="rId7" Type="http://schemas.openxmlformats.org/officeDocument/2006/relationships/image" Target="../media/image6.jpg"/><Relationship Id="rId12" Type="http://schemas.openxmlformats.org/officeDocument/2006/relationships/image" Target="../media/image14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48.png"/><Relationship Id="rId5" Type="http://schemas.openxmlformats.org/officeDocument/2006/relationships/image" Target="../media/image4.jpg"/><Relationship Id="rId10" Type="http://schemas.openxmlformats.org/officeDocument/2006/relationships/image" Target="../media/image147.svg"/><Relationship Id="rId4" Type="http://schemas.openxmlformats.org/officeDocument/2006/relationships/image" Target="../media/image152.svg"/><Relationship Id="rId9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jpg"/><Relationship Id="rId12" Type="http://schemas.openxmlformats.org/officeDocument/2006/relationships/image" Target="../media/image149.svg"/><Relationship Id="rId2" Type="http://schemas.microsoft.com/office/2018/10/relationships/comments" Target="../comments/modernComment_1D2_1C1EA59C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48.png"/><Relationship Id="rId5" Type="http://schemas.openxmlformats.org/officeDocument/2006/relationships/image" Target="../media/image4.jpg"/><Relationship Id="rId10" Type="http://schemas.openxmlformats.org/officeDocument/2006/relationships/image" Target="../media/image147.svg"/><Relationship Id="rId4" Type="http://schemas.openxmlformats.org/officeDocument/2006/relationships/image" Target="../media/image20.png"/><Relationship Id="rId9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jpg"/><Relationship Id="rId12" Type="http://schemas.openxmlformats.org/officeDocument/2006/relationships/image" Target="../media/image149.svg"/><Relationship Id="rId2" Type="http://schemas.microsoft.com/office/2018/10/relationships/comments" Target="../comments/modernComment_1BA_C61C8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48.png"/><Relationship Id="rId5" Type="http://schemas.openxmlformats.org/officeDocument/2006/relationships/image" Target="../media/image4.jpg"/><Relationship Id="rId10" Type="http://schemas.openxmlformats.org/officeDocument/2006/relationships/image" Target="../media/image147.svg"/><Relationship Id="rId4" Type="http://schemas.openxmlformats.org/officeDocument/2006/relationships/image" Target="../media/image18.png"/><Relationship Id="rId9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20.png"/><Relationship Id="rId1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12" Type="http://schemas.openxmlformats.org/officeDocument/2006/relationships/image" Target="../media/image18.png"/><Relationship Id="rId17" Type="http://schemas.openxmlformats.org/officeDocument/2006/relationships/image" Target="../media/image150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11" Type="http://schemas.openxmlformats.org/officeDocument/2006/relationships/image" Target="../media/image147.svg"/><Relationship Id="rId5" Type="http://schemas.openxmlformats.org/officeDocument/2006/relationships/image" Target="../media/image149.svg"/><Relationship Id="rId15" Type="http://schemas.openxmlformats.org/officeDocument/2006/relationships/image" Target="../media/image152.svg"/><Relationship Id="rId10" Type="http://schemas.openxmlformats.org/officeDocument/2006/relationships/image" Target="../media/image33.png"/><Relationship Id="rId19" Type="http://schemas.openxmlformats.org/officeDocument/2006/relationships/image" Target="../media/image22.svg"/><Relationship Id="rId4" Type="http://schemas.openxmlformats.org/officeDocument/2006/relationships/image" Target="../media/image148.png"/><Relationship Id="rId9" Type="http://schemas.openxmlformats.org/officeDocument/2006/relationships/image" Target="../media/image7.png"/><Relationship Id="rId14" Type="http://schemas.openxmlformats.org/officeDocument/2006/relationships/image" Target="../media/image15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13" Type="http://schemas.openxmlformats.org/officeDocument/2006/relationships/image" Target="../media/image151.png"/><Relationship Id="rId18" Type="http://schemas.openxmlformats.org/officeDocument/2006/relationships/image" Target="../media/image22.svg"/><Relationship Id="rId3" Type="http://schemas.openxmlformats.org/officeDocument/2006/relationships/image" Target="../media/image4.jpg"/><Relationship Id="rId7" Type="http://schemas.openxmlformats.org/officeDocument/2006/relationships/image" Target="../media/image33.png"/><Relationship Id="rId12" Type="http://schemas.openxmlformats.org/officeDocument/2006/relationships/image" Target="../media/image20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6.jpg"/><Relationship Id="rId15" Type="http://schemas.openxmlformats.org/officeDocument/2006/relationships/image" Target="../media/image19.png"/><Relationship Id="rId10" Type="http://schemas.openxmlformats.org/officeDocument/2006/relationships/image" Target="../media/image149.svg"/><Relationship Id="rId19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48.png"/><Relationship Id="rId14" Type="http://schemas.openxmlformats.org/officeDocument/2006/relationships/image" Target="../media/image15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12.png"/><Relationship Id="rId2" Type="http://schemas.microsoft.com/office/2018/10/relationships/comments" Target="../comments/modernComment_198_902233BF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7.png"/><Relationship Id="rId5" Type="http://schemas.openxmlformats.org/officeDocument/2006/relationships/image" Target="../media/image25.png"/><Relationship Id="rId10" Type="http://schemas.openxmlformats.org/officeDocument/2006/relationships/image" Target="../media/image6.jpg"/><Relationship Id="rId4" Type="http://schemas.openxmlformats.org/officeDocument/2006/relationships/image" Target="../media/image24.png"/><Relationship Id="rId9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jpg"/><Relationship Id="rId7" Type="http://schemas.openxmlformats.org/officeDocument/2006/relationships/image" Target="../media/image24.png"/><Relationship Id="rId2" Type="http://schemas.microsoft.com/office/2018/10/relationships/comments" Target="../comments/modernComment_1A0_ED57160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25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25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25.png"/><Relationship Id="rId9" Type="http://schemas.openxmlformats.org/officeDocument/2006/relationships/image" Target="../media/image15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25.png"/><Relationship Id="rId9" Type="http://schemas.openxmlformats.org/officeDocument/2006/relationships/image" Target="../media/image15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4.png"/><Relationship Id="rId7" Type="http://schemas.openxmlformats.org/officeDocument/2006/relationships/image" Target="../media/image6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4.png"/><Relationship Id="rId7" Type="http://schemas.openxmlformats.org/officeDocument/2006/relationships/image" Target="../media/image7.png"/><Relationship Id="rId2" Type="http://schemas.microsoft.com/office/2018/10/relationships/comments" Target="../comments/modernComment_15C_10FBF2EF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18/10/relationships/comments" Target="../comments/modernComment_1C1_93696BEE.xml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10" Type="http://schemas.openxmlformats.org/officeDocument/2006/relationships/image" Target="../media/image7.png"/><Relationship Id="rId4" Type="http://schemas.openxmlformats.org/officeDocument/2006/relationships/image" Target="../media/image155.png"/><Relationship Id="rId9" Type="http://schemas.openxmlformats.org/officeDocument/2006/relationships/image" Target="../media/image6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18/10/relationships/comments" Target="../comments/modernComment_17C_8897492B.xml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159.png"/><Relationship Id="rId4" Type="http://schemas.openxmlformats.org/officeDocument/2006/relationships/image" Target="../media/image26.png"/><Relationship Id="rId9" Type="http://schemas.openxmlformats.org/officeDocument/2006/relationships/image" Target="../media/image15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5.png"/><Relationship Id="rId7" Type="http://schemas.openxmlformats.org/officeDocument/2006/relationships/image" Target="../media/image6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4.jpg"/><Relationship Id="rId7" Type="http://schemas.openxmlformats.org/officeDocument/2006/relationships/image" Target="../media/image16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2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4.svg"/><Relationship Id="rId5" Type="http://schemas.openxmlformats.org/officeDocument/2006/relationships/image" Target="../media/image163.png"/><Relationship Id="rId10" Type="http://schemas.openxmlformats.org/officeDocument/2006/relationships/image" Target="../media/image7.png"/><Relationship Id="rId4" Type="http://schemas.openxmlformats.org/officeDocument/2006/relationships/image" Target="../media/image27.png"/><Relationship Id="rId9" Type="http://schemas.openxmlformats.org/officeDocument/2006/relationships/image" Target="../media/image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13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12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14.svg"/><Relationship Id="rId10" Type="http://schemas.openxmlformats.org/officeDocument/2006/relationships/image" Target="../media/image4.jp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microsoft.com/office/2018/10/relationships/comments" Target="../comments/modernComment_1D9_22DCADB2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10" Type="http://schemas.openxmlformats.org/officeDocument/2006/relationships/image" Target="../media/image164.svg"/><Relationship Id="rId4" Type="http://schemas.openxmlformats.org/officeDocument/2006/relationships/image" Target="../media/image4.jpg"/><Relationship Id="rId9" Type="http://schemas.openxmlformats.org/officeDocument/2006/relationships/image" Target="../media/image16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4.jp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Relationship Id="rId9" Type="http://schemas.openxmlformats.org/officeDocument/2006/relationships/image" Target="../media/image164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4.jp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Relationship Id="rId9" Type="http://schemas.openxmlformats.org/officeDocument/2006/relationships/image" Target="../media/image164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7.png"/><Relationship Id="rId3" Type="http://schemas.openxmlformats.org/officeDocument/2006/relationships/image" Target="../media/image137.png"/><Relationship Id="rId7" Type="http://schemas.openxmlformats.org/officeDocument/2006/relationships/image" Target="../media/image143.png"/><Relationship Id="rId12" Type="http://schemas.openxmlformats.org/officeDocument/2006/relationships/image" Target="../media/image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png"/><Relationship Id="rId11" Type="http://schemas.openxmlformats.org/officeDocument/2006/relationships/image" Target="../media/image5.png"/><Relationship Id="rId5" Type="http://schemas.openxmlformats.org/officeDocument/2006/relationships/image" Target="../media/image141.png"/><Relationship Id="rId10" Type="http://schemas.openxmlformats.org/officeDocument/2006/relationships/image" Target="../media/image4.jpg"/><Relationship Id="rId4" Type="http://schemas.openxmlformats.org/officeDocument/2006/relationships/image" Target="../media/image140.png"/><Relationship Id="rId9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jp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16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5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.jpg"/><Relationship Id="rId2" Type="http://schemas.microsoft.com/office/2018/10/relationships/comments" Target="../comments/modernComment_1C6_20574B76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svg"/><Relationship Id="rId11" Type="http://schemas.openxmlformats.org/officeDocument/2006/relationships/image" Target="../media/image38.svg"/><Relationship Id="rId5" Type="http://schemas.openxmlformats.org/officeDocument/2006/relationships/image" Target="../media/image33.png"/><Relationship Id="rId15" Type="http://schemas.openxmlformats.org/officeDocument/2006/relationships/image" Target="../media/image7.png"/><Relationship Id="rId10" Type="http://schemas.openxmlformats.org/officeDocument/2006/relationships/image" Target="../media/image37.png"/><Relationship Id="rId4" Type="http://schemas.openxmlformats.org/officeDocument/2006/relationships/image" Target="../media/image32.svg"/><Relationship Id="rId9" Type="http://schemas.openxmlformats.org/officeDocument/2006/relationships/image" Target="../media/image10.png"/><Relationship Id="rId14" Type="http://schemas.openxmlformats.org/officeDocument/2006/relationships/image" Target="../media/image6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16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9.png"/><Relationship Id="rId7" Type="http://schemas.openxmlformats.org/officeDocument/2006/relationships/image" Target="../media/image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2.svg"/><Relationship Id="rId3" Type="http://schemas.openxmlformats.org/officeDocument/2006/relationships/image" Target="../media/image10.png"/><Relationship Id="rId7" Type="http://schemas.openxmlformats.org/officeDocument/2006/relationships/image" Target="../media/image4.jpg"/><Relationship Id="rId12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12.png"/><Relationship Id="rId5" Type="http://schemas.openxmlformats.org/officeDocument/2006/relationships/image" Target="../media/image19.png"/><Relationship Id="rId10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7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5" Type="http://schemas.openxmlformats.org/officeDocument/2006/relationships/image" Target="../media/image26.png"/><Relationship Id="rId4" Type="http://schemas.openxmlformats.org/officeDocument/2006/relationships/image" Target="../media/image171.png"/><Relationship Id="rId9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6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5" Type="http://schemas.openxmlformats.org/officeDocument/2006/relationships/image" Target="../media/image26.png"/><Relationship Id="rId4" Type="http://schemas.openxmlformats.org/officeDocument/2006/relationships/image" Target="../media/image173.png"/><Relationship Id="rId9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4.png"/><Relationship Id="rId7" Type="http://schemas.openxmlformats.org/officeDocument/2006/relationships/image" Target="../media/image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17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png"/><Relationship Id="rId7" Type="http://schemas.openxmlformats.org/officeDocument/2006/relationships/image" Target="../media/image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9.svg"/><Relationship Id="rId5" Type="http://schemas.openxmlformats.org/officeDocument/2006/relationships/image" Target="../media/image148.png"/><Relationship Id="rId10" Type="http://schemas.openxmlformats.org/officeDocument/2006/relationships/image" Target="../media/image7.png"/><Relationship Id="rId4" Type="http://schemas.openxmlformats.org/officeDocument/2006/relationships/image" Target="../media/image147.svg"/><Relationship Id="rId9" Type="http://schemas.openxmlformats.org/officeDocument/2006/relationships/image" Target="../media/image6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png"/><Relationship Id="rId7" Type="http://schemas.openxmlformats.org/officeDocument/2006/relationships/image" Target="../media/image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9.svg"/><Relationship Id="rId5" Type="http://schemas.openxmlformats.org/officeDocument/2006/relationships/image" Target="../media/image148.png"/><Relationship Id="rId10" Type="http://schemas.openxmlformats.org/officeDocument/2006/relationships/image" Target="../media/image7.png"/><Relationship Id="rId4" Type="http://schemas.openxmlformats.org/officeDocument/2006/relationships/image" Target="../media/image147.svg"/><Relationship Id="rId9" Type="http://schemas.openxmlformats.org/officeDocument/2006/relationships/image" Target="../media/image6.jp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16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1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3.png"/><Relationship Id="rId5" Type="http://schemas.openxmlformats.org/officeDocument/2006/relationships/image" Target="../media/image40.png"/><Relationship Id="rId4" Type="http://schemas.openxmlformats.org/officeDocument/2006/relationships/image" Target="../media/image1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png"/><Relationship Id="rId7" Type="http://schemas.openxmlformats.org/officeDocument/2006/relationships/image" Target="../media/image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7.png"/><Relationship Id="rId4" Type="http://schemas.openxmlformats.org/officeDocument/2006/relationships/image" Target="../media/image25.png"/><Relationship Id="rId9" Type="http://schemas.openxmlformats.org/officeDocument/2006/relationships/image" Target="../media/image6.jp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26" Type="http://schemas.openxmlformats.org/officeDocument/2006/relationships/image" Target="../media/image63.png"/><Relationship Id="rId3" Type="http://schemas.microsoft.com/office/2018/10/relationships/comments" Target="../comments/modernComment_10D_E54C2F2F.xml"/><Relationship Id="rId21" Type="http://schemas.openxmlformats.org/officeDocument/2006/relationships/image" Target="../media/image56.png"/><Relationship Id="rId7" Type="http://schemas.openxmlformats.org/officeDocument/2006/relationships/image" Target="../media/image176.png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50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image" Target="../media/image46.png"/><Relationship Id="rId24" Type="http://schemas.openxmlformats.org/officeDocument/2006/relationships/image" Target="../media/image61.png"/><Relationship Id="rId5" Type="http://schemas.openxmlformats.org/officeDocument/2006/relationships/image" Target="../media/image57.png"/><Relationship Id="rId15" Type="http://schemas.openxmlformats.org/officeDocument/2006/relationships/image" Target="../media/image49.png"/><Relationship Id="rId23" Type="http://schemas.openxmlformats.org/officeDocument/2006/relationships/image" Target="../media/image59.png"/><Relationship Id="rId28" Type="http://schemas.openxmlformats.org/officeDocument/2006/relationships/image" Target="../media/image18.png"/><Relationship Id="rId10" Type="http://schemas.openxmlformats.org/officeDocument/2006/relationships/image" Target="../media/image45.png"/><Relationship Id="rId19" Type="http://schemas.openxmlformats.org/officeDocument/2006/relationships/image" Target="../media/image53.png"/><Relationship Id="rId4" Type="http://schemas.openxmlformats.org/officeDocument/2006/relationships/image" Target="../media/image54.png"/><Relationship Id="rId9" Type="http://schemas.openxmlformats.org/officeDocument/2006/relationships/image" Target="../media/image44.png"/><Relationship Id="rId14" Type="http://schemas.openxmlformats.org/officeDocument/2006/relationships/image" Target="../media/image9.png"/><Relationship Id="rId22" Type="http://schemas.openxmlformats.org/officeDocument/2006/relationships/image" Target="../media/image58.png"/><Relationship Id="rId27" Type="http://schemas.openxmlformats.org/officeDocument/2006/relationships/image" Target="../media/image1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9.png"/><Relationship Id="rId26" Type="http://schemas.openxmlformats.org/officeDocument/2006/relationships/image" Target="../media/image63.png"/><Relationship Id="rId3" Type="http://schemas.openxmlformats.org/officeDocument/2006/relationships/image" Target="../media/image12.png"/><Relationship Id="rId21" Type="http://schemas.openxmlformats.org/officeDocument/2006/relationships/image" Target="../media/image51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47.png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45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4.png"/><Relationship Id="rId24" Type="http://schemas.openxmlformats.org/officeDocument/2006/relationships/image" Target="../media/image59.png"/><Relationship Id="rId5" Type="http://schemas.openxmlformats.org/officeDocument/2006/relationships/image" Target="../media/image46.png"/><Relationship Id="rId15" Type="http://schemas.openxmlformats.org/officeDocument/2006/relationships/image" Target="../media/image43.png"/><Relationship Id="rId23" Type="http://schemas.openxmlformats.org/officeDocument/2006/relationships/image" Target="../media/image58.png"/><Relationship Id="rId28" Type="http://schemas.openxmlformats.org/officeDocument/2006/relationships/image" Target="../media/image18.png"/><Relationship Id="rId10" Type="http://schemas.openxmlformats.org/officeDocument/2006/relationships/image" Target="../media/image61.png"/><Relationship Id="rId19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56.png"/><Relationship Id="rId14" Type="http://schemas.openxmlformats.org/officeDocument/2006/relationships/image" Target="../media/image176.png"/><Relationship Id="rId22" Type="http://schemas.openxmlformats.org/officeDocument/2006/relationships/image" Target="../media/image53.png"/><Relationship Id="rId27" Type="http://schemas.openxmlformats.org/officeDocument/2006/relationships/image" Target="../media/image1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1.png"/><Relationship Id="rId3" Type="http://schemas.openxmlformats.org/officeDocument/2006/relationships/image" Target="../media/image4.jpg"/><Relationship Id="rId7" Type="http://schemas.openxmlformats.org/officeDocument/2006/relationships/image" Target="../media/image177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jpg"/><Relationship Id="rId10" Type="http://schemas.openxmlformats.org/officeDocument/2006/relationships/image" Target="../media/image180.png"/><Relationship Id="rId4" Type="http://schemas.openxmlformats.org/officeDocument/2006/relationships/image" Target="../media/image5.png"/><Relationship Id="rId9" Type="http://schemas.openxmlformats.org/officeDocument/2006/relationships/image" Target="../media/image179.png"/><Relationship Id="rId14" Type="http://schemas.openxmlformats.org/officeDocument/2006/relationships/image" Target="../media/image1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4.png"/><Relationship Id="rId4" Type="http://schemas.microsoft.com/office/2007/relationships/hdphoto" Target="../media/hdphoto2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4.png"/><Relationship Id="rId4" Type="http://schemas.microsoft.com/office/2007/relationships/hdphoto" Target="../media/hdphoto2.wdp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sv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microsoft.com/office/2007/relationships/hdphoto" Target="../media/hdphoto2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8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9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90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91.png"/><Relationship Id="rId7" Type="http://schemas.openxmlformats.org/officeDocument/2006/relationships/image" Target="../media/image19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2.png"/><Relationship Id="rId5" Type="http://schemas.microsoft.com/office/2007/relationships/hdphoto" Target="../media/hdphoto3.wdp"/><Relationship Id="rId4" Type="http://schemas.openxmlformats.org/officeDocument/2006/relationships/image" Target="../media/image190.png"/><Relationship Id="rId9" Type="http://schemas.openxmlformats.org/officeDocument/2006/relationships/image" Target="../media/image195.png"/></Relationships>
</file>

<file path=ppt/slides/_rels/slide8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2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1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Relationship Id="rId9" Type="http://schemas.openxmlformats.org/officeDocument/2006/relationships/image" Target="../media/image19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.jp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.jpg"/><Relationship Id="rId5" Type="http://schemas.openxmlformats.org/officeDocument/2006/relationships/image" Target="../media/image34.svg"/><Relationship Id="rId10" Type="http://schemas.openxmlformats.org/officeDocument/2006/relationships/image" Target="../media/image38.sv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kcl.ac.uk/research/leder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B8ED7-4978-C81D-2CC0-4AF70243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6522" y="0"/>
            <a:ext cx="2300416" cy="1332342"/>
          </a:xfrm>
        </p:spPr>
        <p:txBody>
          <a:bodyPr>
            <a:normAutofit fontScale="90000"/>
          </a:bodyPr>
          <a:lstStyle/>
          <a:p>
            <a:pPr algn="ctr"/>
            <a:br>
              <a:rPr lang="en-GB" b="1" dirty="0"/>
            </a:br>
            <a:r>
              <a:rPr lang="en-GB" sz="7300" b="1" dirty="0"/>
              <a:t>202</a:t>
            </a:r>
            <a:r>
              <a:rPr lang="en-GB" sz="7300" b="1" dirty="0">
                <a:solidFill>
                  <a:srgbClr val="7030A0"/>
                </a:solidFill>
              </a:rPr>
              <a:t>2</a:t>
            </a:r>
            <a:endParaRPr lang="en-GB" b="1" dirty="0">
              <a:solidFill>
                <a:srgbClr val="7030A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FA32416-5156-0526-7F47-205E799E0AF3}"/>
              </a:ext>
            </a:extLst>
          </p:cNvPr>
          <p:cNvGrpSpPr/>
          <p:nvPr/>
        </p:nvGrpSpPr>
        <p:grpSpPr>
          <a:xfrm>
            <a:off x="2744889" y="1285430"/>
            <a:ext cx="4914538" cy="4785387"/>
            <a:chOff x="0" y="0"/>
            <a:chExt cx="2753360" cy="2753360"/>
          </a:xfrm>
        </p:grpSpPr>
        <p:pic>
          <p:nvPicPr>
            <p:cNvPr id="4" name="Picture 3" descr="Annual Report">
              <a:extLst>
                <a:ext uri="{FF2B5EF4-FFF2-40B4-BE49-F238E27FC236}">
                  <a16:creationId xmlns:a16="http://schemas.microsoft.com/office/drawing/2014/main" id="{1959C96E-7454-6C11-2D5A-647C7E698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53360" cy="275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 descr="A picture containing company name&#10;&#10;Description automatically generated">
              <a:extLst>
                <a:ext uri="{FF2B5EF4-FFF2-40B4-BE49-F238E27FC236}">
                  <a16:creationId xmlns:a16="http://schemas.microsoft.com/office/drawing/2014/main" id="{8C23BB73-861B-29C9-AD55-77493ADEA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23" b="17308"/>
            <a:stretch/>
          </p:blipFill>
          <p:spPr bwMode="auto">
            <a:xfrm>
              <a:off x="776176" y="1180213"/>
              <a:ext cx="1189990" cy="1179830"/>
            </a:xfrm>
            <a:prstGeom prst="ellipse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6" name="Picture 5" descr="Easy Read Logo 2">
            <a:extLst>
              <a:ext uri="{FF2B5EF4-FFF2-40B4-BE49-F238E27FC236}">
                <a16:creationId xmlns:a16="http://schemas.microsoft.com/office/drawing/2014/main" id="{DB3DDF91-1F87-D8CE-94E4-55CAF47DAB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34" y="3067136"/>
            <a:ext cx="20955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90E5BA9-ACA4-45EC-EA03-36CA56D27E3B}"/>
              </a:ext>
            </a:extLst>
          </p:cNvPr>
          <p:cNvSpPr txBox="1">
            <a:spLocks/>
          </p:cNvSpPr>
          <p:nvPr/>
        </p:nvSpPr>
        <p:spPr>
          <a:xfrm>
            <a:off x="8186823" y="1010688"/>
            <a:ext cx="2708166" cy="79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GB" sz="1400" b="1" dirty="0"/>
            </a:br>
            <a:r>
              <a:rPr lang="en-GB" sz="14800" b="1" dirty="0" err="1"/>
              <a:t>LeDeR</a:t>
            </a:r>
            <a:endParaRPr lang="en-GB" sz="14800" b="1" dirty="0"/>
          </a:p>
          <a:p>
            <a:pPr algn="ctr"/>
            <a:endParaRPr lang="en-GB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06D98E-F883-AEB0-7D27-F1DA691F4232}"/>
              </a:ext>
            </a:extLst>
          </p:cNvPr>
          <p:cNvSpPr txBox="1"/>
          <p:nvPr/>
        </p:nvSpPr>
        <p:spPr>
          <a:xfrm>
            <a:off x="7659427" y="2069015"/>
            <a:ext cx="395429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Learning from lives and deaths: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People with a learning disability</a:t>
            </a:r>
          </a:p>
          <a:p>
            <a:pPr algn="ctr"/>
            <a:r>
              <a:rPr lang="en-GB" sz="3200" dirty="0"/>
              <a:t>and autistic people</a:t>
            </a:r>
            <a:endParaRPr lang="en-GB" sz="1600" dirty="0"/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D48B71-668C-B027-13CE-9E815D5AAB70}"/>
              </a:ext>
            </a:extLst>
          </p:cNvPr>
          <p:cNvSpPr txBox="1"/>
          <p:nvPr/>
        </p:nvSpPr>
        <p:spPr>
          <a:xfrm>
            <a:off x="862612" y="5239113"/>
            <a:ext cx="2166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Made with </a:t>
            </a:r>
            <a:r>
              <a:rPr lang="en-GB" dirty="0" err="1"/>
              <a:t>PhotoSymbols</a:t>
            </a:r>
            <a:r>
              <a:rPr lang="en-GB" dirty="0"/>
              <a:t>™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C4D3E9-7367-B033-3B5F-45230A4C748C}"/>
              </a:ext>
            </a:extLst>
          </p:cNvPr>
          <p:cNvGrpSpPr/>
          <p:nvPr/>
        </p:nvGrpSpPr>
        <p:grpSpPr>
          <a:xfrm>
            <a:off x="8678332" y="6317598"/>
            <a:ext cx="3513667" cy="619320"/>
            <a:chOff x="8678332" y="6317598"/>
            <a:chExt cx="3513667" cy="61932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9D5ECF-08C0-FEE7-8317-062B027F175D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" name="Picture 3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EC679600-A96A-B509-2B56-6CBA766D8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B9BB1044-B121-77BD-51E6-F00C366DD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43" name="Picture 42" descr="Logo, company name&#10;&#10;Description automatically generated">
              <a:extLst>
                <a:ext uri="{FF2B5EF4-FFF2-40B4-BE49-F238E27FC236}">
                  <a16:creationId xmlns:a16="http://schemas.microsoft.com/office/drawing/2014/main" id="{6335D0A4-1437-1082-B63E-C47C4EDEB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78F9955E-7E0E-7BD8-B546-0DB3C21E3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905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956" y="406768"/>
            <a:ext cx="9183130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The pink part: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COVID-19 and heatwaves</a:t>
            </a:r>
            <a:endParaRPr lang="en-GB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 descr="Coronavirus Symptoms">
            <a:extLst>
              <a:ext uri="{FF2B5EF4-FFF2-40B4-BE49-F238E27FC236}">
                <a16:creationId xmlns:a16="http://schemas.microsoft.com/office/drawing/2014/main" id="{AE89564F-390B-4633-A080-26C9180AA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01" y="1732331"/>
            <a:ext cx="4985634" cy="498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ovid Variant 2">
            <a:extLst>
              <a:ext uri="{FF2B5EF4-FFF2-40B4-BE49-F238E27FC236}">
                <a16:creationId xmlns:a16="http://schemas.microsoft.com/office/drawing/2014/main" id="{CA850148-2234-E5D0-DDB8-1EE1EAA3A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49" y="4225148"/>
            <a:ext cx="761912" cy="76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vid Variant 2">
            <a:extLst>
              <a:ext uri="{FF2B5EF4-FFF2-40B4-BE49-F238E27FC236}">
                <a16:creationId xmlns:a16="http://schemas.microsoft.com/office/drawing/2014/main" id="{626A4A81-B763-A4D5-6701-AE1E0DB0C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398" y="1927435"/>
            <a:ext cx="848571" cy="8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ovid Variant 2">
            <a:extLst>
              <a:ext uri="{FF2B5EF4-FFF2-40B4-BE49-F238E27FC236}">
                <a16:creationId xmlns:a16="http://schemas.microsoft.com/office/drawing/2014/main" id="{AC860D4A-CAFB-33F3-A679-900913045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180" y="4668253"/>
            <a:ext cx="637614" cy="63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D588C17-A372-B09C-6BDF-62A4A4B34761}"/>
              </a:ext>
            </a:extLst>
          </p:cNvPr>
          <p:cNvGrpSpPr/>
          <p:nvPr/>
        </p:nvGrpSpPr>
        <p:grpSpPr>
          <a:xfrm>
            <a:off x="8678332" y="6317598"/>
            <a:ext cx="3513667" cy="619320"/>
            <a:chOff x="8678332" y="6317598"/>
            <a:chExt cx="3513667" cy="6193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5A8B1F-A74D-1879-EC87-8690FD5F0852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8BA1C7FC-AF2D-0771-BFFF-BFB8F8266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2FD0DD70-465A-B8E3-DAA2-EB6607710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8" name="Picture 17" descr="Logo, company name&#10;&#10;Description automatically generated">
              <a:extLst>
                <a:ext uri="{FF2B5EF4-FFF2-40B4-BE49-F238E27FC236}">
                  <a16:creationId xmlns:a16="http://schemas.microsoft.com/office/drawing/2014/main" id="{5DFBAAAD-CAA6-D4EA-0D47-147C47540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9" name="Picture 1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4DBADA8A-4545-218B-4B28-77F5BE864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20" name="Picture 19" descr="Covid Variant 2">
            <a:extLst>
              <a:ext uri="{FF2B5EF4-FFF2-40B4-BE49-F238E27FC236}">
                <a16:creationId xmlns:a16="http://schemas.microsoft.com/office/drawing/2014/main" id="{F9DB1350-9031-C4DC-65EF-354EE0C21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00" y="1927434"/>
            <a:ext cx="848571" cy="8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women with sunburn">
            <a:extLst>
              <a:ext uri="{FF2B5EF4-FFF2-40B4-BE49-F238E27FC236}">
                <a16:creationId xmlns:a16="http://schemas.microsoft.com/office/drawing/2014/main" id="{B3A98994-6129-4D57-C1AC-2312A251C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953" y="1908841"/>
            <a:ext cx="4273389" cy="427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160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956" y="406768"/>
            <a:ext cx="918313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The purple part: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Autistic people 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who don’t have a learning disability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Research People">
            <a:extLst>
              <a:ext uri="{FF2B5EF4-FFF2-40B4-BE49-F238E27FC236}">
                <a16:creationId xmlns:a16="http://schemas.microsoft.com/office/drawing/2014/main" id="{8A895E07-658B-3D14-D29F-DAFB6235D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925" y="1810835"/>
            <a:ext cx="4410434" cy="441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177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2991936-68A8-C0E7-C050-55E64A905F73}"/>
              </a:ext>
            </a:extLst>
          </p:cNvPr>
          <p:cNvSpPr txBox="1">
            <a:spLocks/>
          </p:cNvSpPr>
          <p:nvPr/>
        </p:nvSpPr>
        <p:spPr>
          <a:xfrm>
            <a:off x="706402" y="506088"/>
            <a:ext cx="108157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latin typeface="Century Gothic" panose="020B0502020202020204" pitchFamily="34" charset="0"/>
              </a:rPr>
              <a:t>Now we are going to look at each part.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4A654DB-BFB7-A4CF-9AC4-DF80CF41E1F2}"/>
              </a:ext>
            </a:extLst>
          </p:cNvPr>
          <p:cNvGrpSpPr/>
          <p:nvPr/>
        </p:nvGrpSpPr>
        <p:grpSpPr>
          <a:xfrm>
            <a:off x="8678332" y="6317598"/>
            <a:ext cx="3513667" cy="619320"/>
            <a:chOff x="8678332" y="6317598"/>
            <a:chExt cx="3513667" cy="6193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2798310-6748-1211-AC7D-6E0451C7C75B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16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EE623B01-242F-ECF0-4E39-7180D49E6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9E9D9F1F-A8F8-29AF-6C6C-356E362A9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9" name="Picture 18" descr="Logo, company name&#10;&#10;Description automatically generated">
              <a:extLst>
                <a:ext uri="{FF2B5EF4-FFF2-40B4-BE49-F238E27FC236}">
                  <a16:creationId xmlns:a16="http://schemas.microsoft.com/office/drawing/2014/main" id="{4D662BFE-7B73-6B3D-DEE6-50E2AA344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20" name="Picture 1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F4F05B5-E7E5-ABB4-5A4E-C039185AF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18574DF-F8E9-9633-E5BF-F223319A0320}"/>
              </a:ext>
            </a:extLst>
          </p:cNvPr>
          <p:cNvSpPr/>
          <p:nvPr/>
        </p:nvSpPr>
        <p:spPr>
          <a:xfrm>
            <a:off x="827028" y="2419551"/>
            <a:ext cx="1350000" cy="26191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62D455-A394-06E4-056C-0BC7736B6AD7}"/>
              </a:ext>
            </a:extLst>
          </p:cNvPr>
          <p:cNvSpPr/>
          <p:nvPr/>
        </p:nvSpPr>
        <p:spPr>
          <a:xfrm>
            <a:off x="5304228" y="2419551"/>
            <a:ext cx="1350000" cy="26191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3CF8CF-EA24-E179-D19F-6D06E37AF32D}"/>
              </a:ext>
            </a:extLst>
          </p:cNvPr>
          <p:cNvSpPr/>
          <p:nvPr/>
        </p:nvSpPr>
        <p:spPr>
          <a:xfrm>
            <a:off x="2319428" y="2419551"/>
            <a:ext cx="1350000" cy="26191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6E3F25-D94F-474E-E305-30BA454A71A2}"/>
              </a:ext>
            </a:extLst>
          </p:cNvPr>
          <p:cNvSpPr/>
          <p:nvPr/>
        </p:nvSpPr>
        <p:spPr>
          <a:xfrm>
            <a:off x="3811828" y="2419551"/>
            <a:ext cx="1350000" cy="26191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AE745BA-327C-AC32-D388-823E3F76F285}"/>
              </a:ext>
            </a:extLst>
          </p:cNvPr>
          <p:cNvSpPr/>
          <p:nvPr/>
        </p:nvSpPr>
        <p:spPr>
          <a:xfrm>
            <a:off x="8268176" y="2419551"/>
            <a:ext cx="1350000" cy="261915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3A6BB5-6B71-E13C-EE0A-9181712578AA}"/>
              </a:ext>
            </a:extLst>
          </p:cNvPr>
          <p:cNvSpPr/>
          <p:nvPr/>
        </p:nvSpPr>
        <p:spPr>
          <a:xfrm>
            <a:off x="6796628" y="2419551"/>
            <a:ext cx="1350000" cy="2619156"/>
          </a:xfrm>
          <a:prstGeom prst="rect">
            <a:avLst/>
          </a:prstGeom>
          <a:solidFill>
            <a:srgbClr val="FFB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89FE74-1541-E395-1678-51971E9D7D2B}"/>
              </a:ext>
            </a:extLst>
          </p:cNvPr>
          <p:cNvSpPr/>
          <p:nvPr/>
        </p:nvSpPr>
        <p:spPr>
          <a:xfrm>
            <a:off x="9752596" y="2419551"/>
            <a:ext cx="1350000" cy="2619156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886434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Gravestone">
            <a:extLst>
              <a:ext uri="{FF2B5EF4-FFF2-40B4-BE49-F238E27FC236}">
                <a16:creationId xmlns:a16="http://schemas.microsoft.com/office/drawing/2014/main" id="{C0ED46DF-327B-B4DB-A804-CB9448F5E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779" y="2125544"/>
            <a:ext cx="1194897" cy="120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Gravestone">
            <a:extLst>
              <a:ext uri="{FF2B5EF4-FFF2-40B4-BE49-F238E27FC236}">
                <a16:creationId xmlns:a16="http://schemas.microsoft.com/office/drawing/2014/main" id="{8D8300B1-FFEF-5A73-8CF0-A93E0B165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703" y="2130329"/>
            <a:ext cx="1194897" cy="120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Gravestone">
            <a:extLst>
              <a:ext uri="{FF2B5EF4-FFF2-40B4-BE49-F238E27FC236}">
                <a16:creationId xmlns:a16="http://schemas.microsoft.com/office/drawing/2014/main" id="{6ED3402F-DD46-859D-5467-13174CC11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782" y="4324946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Gravestone">
            <a:extLst>
              <a:ext uri="{FF2B5EF4-FFF2-40B4-BE49-F238E27FC236}">
                <a16:creationId xmlns:a16="http://schemas.microsoft.com/office/drawing/2014/main" id="{75850C65-2FF5-C09D-E0B6-7115B58FE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165" y="4312090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Gravestone">
            <a:extLst>
              <a:ext uri="{FF2B5EF4-FFF2-40B4-BE49-F238E27FC236}">
                <a16:creationId xmlns:a16="http://schemas.microsoft.com/office/drawing/2014/main" id="{6B6526F2-3DF9-C6C4-17D0-F8278E22E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877" y="4281775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Gravestone">
            <a:extLst>
              <a:ext uri="{FF2B5EF4-FFF2-40B4-BE49-F238E27FC236}">
                <a16:creationId xmlns:a16="http://schemas.microsoft.com/office/drawing/2014/main" id="{0C6F6812-DFFE-B3B3-49D7-EFA8A812E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31" y="4312091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Gravestone">
            <a:extLst>
              <a:ext uri="{FF2B5EF4-FFF2-40B4-BE49-F238E27FC236}">
                <a16:creationId xmlns:a16="http://schemas.microsoft.com/office/drawing/2014/main" id="{A3AD08E5-36DB-110D-091D-68022FBD7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16" y="4369509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Gravestone">
            <a:extLst>
              <a:ext uri="{FF2B5EF4-FFF2-40B4-BE49-F238E27FC236}">
                <a16:creationId xmlns:a16="http://schemas.microsoft.com/office/drawing/2014/main" id="{AF61494E-9DFA-5C88-7109-C11B951E3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881" y="2171912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Gravestone">
            <a:extLst>
              <a:ext uri="{FF2B5EF4-FFF2-40B4-BE49-F238E27FC236}">
                <a16:creationId xmlns:a16="http://schemas.microsoft.com/office/drawing/2014/main" id="{9E987168-0CEF-131E-3040-96BD197F7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551" y="2171912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Gravestone">
            <a:extLst>
              <a:ext uri="{FF2B5EF4-FFF2-40B4-BE49-F238E27FC236}">
                <a16:creationId xmlns:a16="http://schemas.microsoft.com/office/drawing/2014/main" id="{5D192A13-C58B-4A6F-5E89-31CFAF417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16" y="2172422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3327B09B-4DEA-40EE-BBD0-F7E0207B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894" y="55237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The grey part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b="1" dirty="0">
                <a:latin typeface="Century Gothic" panose="020B0502020202020204" pitchFamily="34" charset="0"/>
              </a:rPr>
              <a:t>Who died in 202</a:t>
            </a:r>
            <a:r>
              <a:rPr lang="en-GB" b="1" dirty="0">
                <a:solidFill>
                  <a:srgbClr val="7030A0"/>
                </a:solidFill>
                <a:latin typeface="Century Gothic" panose="020B0502020202020204" pitchFamily="34" charset="0"/>
              </a:rPr>
              <a:t>2</a:t>
            </a:r>
            <a:r>
              <a:rPr lang="en-GB" b="1" dirty="0">
                <a:latin typeface="Century Gothic" panose="020B0502020202020204" pitchFamily="34" charset="0"/>
              </a:rPr>
              <a:t>,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b="1" dirty="0">
                <a:latin typeface="Century Gothic" panose="020B0502020202020204" pitchFamily="34" charset="0"/>
              </a:rPr>
              <a:t>and how old were they?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c 5" descr="Woman with solid fill">
            <a:extLst>
              <a:ext uri="{FF2B5EF4-FFF2-40B4-BE49-F238E27FC236}">
                <a16:creationId xmlns:a16="http://schemas.microsoft.com/office/drawing/2014/main" id="{0C8F7369-79DB-4E35-9977-56587AF54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94595" y="2301345"/>
            <a:ext cx="1800000" cy="1800000"/>
          </a:xfrm>
          <a:prstGeom prst="rect">
            <a:avLst/>
          </a:prstGeom>
        </p:spPr>
      </p:pic>
      <p:pic>
        <p:nvPicPr>
          <p:cNvPr id="8" name="Graphic 7" descr="Man with solid fill">
            <a:extLst>
              <a:ext uri="{FF2B5EF4-FFF2-40B4-BE49-F238E27FC236}">
                <a16:creationId xmlns:a16="http://schemas.microsoft.com/office/drawing/2014/main" id="{DC118D72-3058-4C78-9D2C-E3E16B0933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13413" y="4477391"/>
            <a:ext cx="1800000" cy="1800000"/>
          </a:xfrm>
          <a:prstGeom prst="rect">
            <a:avLst/>
          </a:prstGeom>
        </p:spPr>
      </p:pic>
      <p:pic>
        <p:nvPicPr>
          <p:cNvPr id="9" name="Graphic 8" descr="Woman with solid fill">
            <a:extLst>
              <a:ext uri="{FF2B5EF4-FFF2-40B4-BE49-F238E27FC236}">
                <a16:creationId xmlns:a16="http://schemas.microsoft.com/office/drawing/2014/main" id="{E3BB7D57-F3DC-4952-9E2F-3B09A2800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6882" y="2274605"/>
            <a:ext cx="1800000" cy="1820062"/>
          </a:xfrm>
          <a:prstGeom prst="rect">
            <a:avLst/>
          </a:prstGeom>
        </p:spPr>
      </p:pic>
      <p:pic>
        <p:nvPicPr>
          <p:cNvPr id="10" name="Graphic 9" descr="Man with solid fill">
            <a:extLst>
              <a:ext uri="{FF2B5EF4-FFF2-40B4-BE49-F238E27FC236}">
                <a16:creationId xmlns:a16="http://schemas.microsoft.com/office/drawing/2014/main" id="{C574C850-5918-4F3D-97AD-19B383AC3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49856" y="2331062"/>
            <a:ext cx="1800000" cy="1800000"/>
          </a:xfrm>
          <a:prstGeom prst="rect">
            <a:avLst/>
          </a:prstGeom>
        </p:spPr>
      </p:pic>
      <p:pic>
        <p:nvPicPr>
          <p:cNvPr id="11" name="Graphic 10" descr="Woman with solid fill">
            <a:extLst>
              <a:ext uri="{FF2B5EF4-FFF2-40B4-BE49-F238E27FC236}">
                <a16:creationId xmlns:a16="http://schemas.microsoft.com/office/drawing/2014/main" id="{76C89319-BBFC-4F06-9F77-CEECA2711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27871" y="4492521"/>
            <a:ext cx="1800000" cy="1800000"/>
          </a:xfrm>
          <a:prstGeom prst="rect">
            <a:avLst/>
          </a:prstGeom>
        </p:spPr>
      </p:pic>
      <p:pic>
        <p:nvPicPr>
          <p:cNvPr id="13" name="Graphic 12" descr="Woman with solid fill">
            <a:extLst>
              <a:ext uri="{FF2B5EF4-FFF2-40B4-BE49-F238E27FC236}">
                <a16:creationId xmlns:a16="http://schemas.microsoft.com/office/drawing/2014/main" id="{FB7E2820-B88F-4520-9D5C-28A8FA7CD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2934" y="2257792"/>
            <a:ext cx="1800000" cy="1800000"/>
          </a:xfrm>
          <a:prstGeom prst="rect">
            <a:avLst/>
          </a:prstGeom>
        </p:spPr>
      </p:pic>
      <p:pic>
        <p:nvPicPr>
          <p:cNvPr id="14" name="Graphic 13" descr="Man with solid fill">
            <a:extLst>
              <a:ext uri="{FF2B5EF4-FFF2-40B4-BE49-F238E27FC236}">
                <a16:creationId xmlns:a16="http://schemas.microsoft.com/office/drawing/2014/main" id="{F6788B4D-4DFC-4F1E-B118-365D5C50C0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70488" y="4536074"/>
            <a:ext cx="1800000" cy="1800000"/>
          </a:xfrm>
          <a:prstGeom prst="rect">
            <a:avLst/>
          </a:prstGeom>
        </p:spPr>
      </p:pic>
      <p:pic>
        <p:nvPicPr>
          <p:cNvPr id="15" name="Graphic 14" descr="Woman with solid fill">
            <a:extLst>
              <a:ext uri="{FF2B5EF4-FFF2-40B4-BE49-F238E27FC236}">
                <a16:creationId xmlns:a16="http://schemas.microsoft.com/office/drawing/2014/main" id="{03DBC9A7-5ED8-4FA7-9B23-410C16911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18431" y="4606988"/>
            <a:ext cx="1800000" cy="1800000"/>
          </a:xfrm>
          <a:prstGeom prst="rect">
            <a:avLst/>
          </a:prstGeom>
        </p:spPr>
      </p:pic>
      <p:pic>
        <p:nvPicPr>
          <p:cNvPr id="16" name="Graphic 15" descr="Man with solid fill">
            <a:extLst>
              <a:ext uri="{FF2B5EF4-FFF2-40B4-BE49-F238E27FC236}">
                <a16:creationId xmlns:a16="http://schemas.microsoft.com/office/drawing/2014/main" id="{BCCB5604-97A1-44A9-8300-309A941FA8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57027" y="2261492"/>
            <a:ext cx="1800000" cy="1800000"/>
          </a:xfrm>
          <a:prstGeom prst="rect">
            <a:avLst/>
          </a:prstGeom>
        </p:spPr>
      </p:pic>
      <p:pic>
        <p:nvPicPr>
          <p:cNvPr id="17" name="Graphic 16" descr="Woman with solid fill">
            <a:extLst>
              <a:ext uri="{FF2B5EF4-FFF2-40B4-BE49-F238E27FC236}">
                <a16:creationId xmlns:a16="http://schemas.microsoft.com/office/drawing/2014/main" id="{E03682A1-1A51-4A7B-A936-E84889856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3105" y="4559818"/>
            <a:ext cx="1800000" cy="18000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3D Model 25" descr="Pink Birthday Cake">
                <a:extLst>
                  <a:ext uri="{FF2B5EF4-FFF2-40B4-BE49-F238E27FC236}">
                    <a16:creationId xmlns:a16="http://schemas.microsoft.com/office/drawing/2014/main" id="{61097471-C02A-513D-1CA6-972876A24FC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004236794"/>
                  </p:ext>
                </p:extLst>
              </p:nvPr>
            </p:nvGraphicFramePr>
            <p:xfrm>
              <a:off x="171767" y="2856825"/>
              <a:ext cx="2504626" cy="169214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504626" cy="1692147"/>
                    </a:xfrm>
                    <a:prstGeom prst="rect">
                      <a:avLst/>
                    </a:prstGeom>
                  </am3d:spPr>
                  <am3d:camera>
                    <am3d:pos x="0" y="0" z="726219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844691" d="1000000"/>
                    <am3d:preTrans dx="5" dy="-11151292" dz="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4332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3D Model 25" descr="Pink Birthday Cake">
                <a:extLst>
                  <a:ext uri="{FF2B5EF4-FFF2-40B4-BE49-F238E27FC236}">
                    <a16:creationId xmlns:a16="http://schemas.microsoft.com/office/drawing/2014/main" id="{61097471-C02A-513D-1CA6-972876A24F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1767" y="2856825"/>
                <a:ext cx="2504626" cy="1692147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DB63AFC8-94D4-9EE1-3FA9-F912C335C765}"/>
              </a:ext>
            </a:extLst>
          </p:cNvPr>
          <p:cNvSpPr txBox="1"/>
          <p:nvPr/>
        </p:nvSpPr>
        <p:spPr>
          <a:xfrm>
            <a:off x="9649065" y="2125544"/>
            <a:ext cx="161454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9900" b="1" dirty="0"/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953F30-0C89-9463-4CEF-2B4DF3D691C8}"/>
              </a:ext>
            </a:extLst>
          </p:cNvPr>
          <p:cNvGrpSpPr/>
          <p:nvPr/>
        </p:nvGrpSpPr>
        <p:grpSpPr>
          <a:xfrm>
            <a:off x="8678332" y="6317598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9409972-ECCD-869C-17F6-5AFC274DC0D8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7F3767C5-D4C5-E13A-04B0-2B9F306A0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89BD6FB8-3C6E-68A3-1680-BBA7A2827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2F1CB079-F126-A592-3D00-968ED09E4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8" name="Picture 1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3A238A3-39A3-E814-D9FC-EE26C97EA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3074" name="Picture 2" descr="Year 2022">
            <a:extLst>
              <a:ext uri="{FF2B5EF4-FFF2-40B4-BE49-F238E27FC236}">
                <a16:creationId xmlns:a16="http://schemas.microsoft.com/office/drawing/2014/main" id="{60793D79-FF52-3843-1A4D-E27203AA1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82" y="500554"/>
            <a:ext cx="1429200" cy="14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438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3327B09B-4DEA-40EE-BBD0-F7E0207B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433" y="353483"/>
            <a:ext cx="10256032" cy="1325563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We heard about </a:t>
            </a: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3,648</a:t>
            </a:r>
            <a:r>
              <a:rPr lang="en-GB" dirty="0">
                <a:latin typeface="Century Gothic" panose="020B0502020202020204" pitchFamily="34" charset="0"/>
              </a:rPr>
              <a:t> people with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a learning disability who died in 202</a:t>
            </a: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2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956E03-DAEF-8C6B-14E0-8B18FA13CA89}"/>
              </a:ext>
            </a:extLst>
          </p:cNvPr>
          <p:cNvGrpSpPr/>
          <p:nvPr/>
        </p:nvGrpSpPr>
        <p:grpSpPr>
          <a:xfrm>
            <a:off x="-743800" y="1611535"/>
            <a:ext cx="13498849" cy="2819781"/>
            <a:chOff x="-339763" y="2867796"/>
            <a:chExt cx="13498849" cy="2819781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D2584C2-44BD-E8FD-7EA6-FD43B195EC83}"/>
                </a:ext>
              </a:extLst>
            </p:cNvPr>
            <p:cNvGrpSpPr/>
            <p:nvPr/>
          </p:nvGrpSpPr>
          <p:grpSpPr>
            <a:xfrm>
              <a:off x="-339763" y="2867796"/>
              <a:ext cx="13498849" cy="2795439"/>
              <a:chOff x="-558478" y="1787699"/>
              <a:chExt cx="13498849" cy="2795439"/>
            </a:xfrm>
          </p:grpSpPr>
          <p:pic>
            <p:nvPicPr>
              <p:cNvPr id="88" name="Picture 52" descr="Group 36">
                <a:extLst>
                  <a:ext uri="{FF2B5EF4-FFF2-40B4-BE49-F238E27FC236}">
                    <a16:creationId xmlns:a16="http://schemas.microsoft.com/office/drawing/2014/main" id="{B429BF95-87DF-95FC-6978-81E92844CD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43628" y="1973872"/>
                <a:ext cx="1496743" cy="1496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46" descr="Group 9">
                <a:extLst>
                  <a:ext uri="{FF2B5EF4-FFF2-40B4-BE49-F238E27FC236}">
                    <a16:creationId xmlns:a16="http://schemas.microsoft.com/office/drawing/2014/main" id="{0A02A7F0-2923-9DEA-C674-B8BC6A4AB8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58478" y="1925129"/>
                <a:ext cx="1594230" cy="15942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38" descr="Group Discussion 1">
                <a:extLst>
                  <a:ext uri="{FF2B5EF4-FFF2-40B4-BE49-F238E27FC236}">
                    <a16:creationId xmlns:a16="http://schemas.microsoft.com/office/drawing/2014/main" id="{7B70F5D2-767F-7A5E-D2CF-45BD64C8AE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360" y="1787699"/>
                <a:ext cx="1447329" cy="14473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8" descr="Group 69">
                <a:extLst>
                  <a:ext uri="{FF2B5EF4-FFF2-40B4-BE49-F238E27FC236}">
                    <a16:creationId xmlns:a16="http://schemas.microsoft.com/office/drawing/2014/main" id="{E6C081C1-9839-96C0-9D05-D9BF471A07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6667" y="2038341"/>
                <a:ext cx="1688191" cy="16881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36" descr="Group 47">
                <a:extLst>
                  <a:ext uri="{FF2B5EF4-FFF2-40B4-BE49-F238E27FC236}">
                    <a16:creationId xmlns:a16="http://schemas.microsoft.com/office/drawing/2014/main" id="{8A59B70E-554A-0979-77DE-04101365A4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40677" y="1982760"/>
                <a:ext cx="1638132" cy="16381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Group 58">
                <a:extLst>
                  <a:ext uri="{FF2B5EF4-FFF2-40B4-BE49-F238E27FC236}">
                    <a16:creationId xmlns:a16="http://schemas.microsoft.com/office/drawing/2014/main" id="{210BD091-7E92-8F80-DCB8-06F4AA5B40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0800" y="2947794"/>
                <a:ext cx="1480584" cy="14805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4" descr="Deaf Group">
                <a:extLst>
                  <a:ext uri="{FF2B5EF4-FFF2-40B4-BE49-F238E27FC236}">
                    <a16:creationId xmlns:a16="http://schemas.microsoft.com/office/drawing/2014/main" id="{EB8B1339-6933-DDEA-0EA0-BF444A38C6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56378" y="1916340"/>
                <a:ext cx="1810193" cy="18101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10" descr="Group 68">
                <a:extLst>
                  <a:ext uri="{FF2B5EF4-FFF2-40B4-BE49-F238E27FC236}">
                    <a16:creationId xmlns:a16="http://schemas.microsoft.com/office/drawing/2014/main" id="{56FD0DA5-8893-1CEF-96A4-D0EF97EF39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5385" y="2024320"/>
                <a:ext cx="1555013" cy="1555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12" descr="Group 67">
                <a:extLst>
                  <a:ext uri="{FF2B5EF4-FFF2-40B4-BE49-F238E27FC236}">
                    <a16:creationId xmlns:a16="http://schemas.microsoft.com/office/drawing/2014/main" id="{4A1F7325-439E-B28C-F058-05495D7428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6951" y="1925733"/>
                <a:ext cx="1615558" cy="1615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16" descr="Group 65">
                <a:extLst>
                  <a:ext uri="{FF2B5EF4-FFF2-40B4-BE49-F238E27FC236}">
                    <a16:creationId xmlns:a16="http://schemas.microsoft.com/office/drawing/2014/main" id="{1FBA24E8-7B6B-A5DE-1268-03F830806B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5473" y="2024320"/>
                <a:ext cx="1677074" cy="16770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0" descr="Group 63">
                <a:extLst>
                  <a:ext uri="{FF2B5EF4-FFF2-40B4-BE49-F238E27FC236}">
                    <a16:creationId xmlns:a16="http://schemas.microsoft.com/office/drawing/2014/main" id="{0590AAA5-5541-13F9-6D43-28E4ECF9C8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498" y="1991134"/>
                <a:ext cx="1615558" cy="1615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6" descr="Group 59">
                <a:extLst>
                  <a:ext uri="{FF2B5EF4-FFF2-40B4-BE49-F238E27FC236}">
                    <a16:creationId xmlns:a16="http://schemas.microsoft.com/office/drawing/2014/main" id="{82602BC7-7229-71FC-ABA2-85D95BCC6F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56378" y="2657459"/>
                <a:ext cx="1686895" cy="16868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8" descr="Group 57">
                <a:extLst>
                  <a:ext uri="{FF2B5EF4-FFF2-40B4-BE49-F238E27FC236}">
                    <a16:creationId xmlns:a16="http://schemas.microsoft.com/office/drawing/2014/main" id="{D3338610-7772-1854-5F20-DB19E6706F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2866" y="2722244"/>
                <a:ext cx="1702878" cy="17028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34" descr="Group 44">
                <a:extLst>
                  <a:ext uri="{FF2B5EF4-FFF2-40B4-BE49-F238E27FC236}">
                    <a16:creationId xmlns:a16="http://schemas.microsoft.com/office/drawing/2014/main" id="{4A31F204-A256-2173-DDE9-204C6187A8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8555" y="2683902"/>
                <a:ext cx="1788077" cy="17880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40" descr="Group 42">
                <a:extLst>
                  <a:ext uri="{FF2B5EF4-FFF2-40B4-BE49-F238E27FC236}">
                    <a16:creationId xmlns:a16="http://schemas.microsoft.com/office/drawing/2014/main" id="{1A8282B8-20FE-826F-DF0E-3AE7BF1526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50" y="2415528"/>
                <a:ext cx="1447329" cy="14473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44" descr="Group 8">
                <a:extLst>
                  <a:ext uri="{FF2B5EF4-FFF2-40B4-BE49-F238E27FC236}">
                    <a16:creationId xmlns:a16="http://schemas.microsoft.com/office/drawing/2014/main" id="{5883638F-165B-1D6F-012C-443FD11434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4688" y="2539203"/>
                <a:ext cx="2043935" cy="2043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48" descr="Group 38">
                <a:extLst>
                  <a:ext uri="{FF2B5EF4-FFF2-40B4-BE49-F238E27FC236}">
                    <a16:creationId xmlns:a16="http://schemas.microsoft.com/office/drawing/2014/main" id="{4C10942C-D676-49A0-AC73-A725E47128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95530" y="2906103"/>
                <a:ext cx="1519019" cy="15190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54" descr="Group 35">
                <a:extLst>
                  <a:ext uri="{FF2B5EF4-FFF2-40B4-BE49-F238E27FC236}">
                    <a16:creationId xmlns:a16="http://schemas.microsoft.com/office/drawing/2014/main" id="{B9617504-DAE7-4EF7-1644-88943B17F3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55082" y="2965968"/>
                <a:ext cx="1254896" cy="12548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4" descr="Group 61">
                <a:extLst>
                  <a:ext uri="{FF2B5EF4-FFF2-40B4-BE49-F238E27FC236}">
                    <a16:creationId xmlns:a16="http://schemas.microsoft.com/office/drawing/2014/main" id="{38D7451D-72EA-EB0D-ED67-BD404A4575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13499" y="2647784"/>
                <a:ext cx="1706243" cy="17062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18" descr="Group 64">
                <a:extLst>
                  <a:ext uri="{FF2B5EF4-FFF2-40B4-BE49-F238E27FC236}">
                    <a16:creationId xmlns:a16="http://schemas.microsoft.com/office/drawing/2014/main" id="{82112DD3-E011-E7CE-39D2-489209651B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5177" y="2524059"/>
                <a:ext cx="1469951" cy="14699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8" name="Picture 32" descr="Group with Tools">
              <a:extLst>
                <a:ext uri="{FF2B5EF4-FFF2-40B4-BE49-F238E27FC236}">
                  <a16:creationId xmlns:a16="http://schemas.microsoft.com/office/drawing/2014/main" id="{FCC3CDA0-BFAE-1D96-1332-3327800205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594" y="4170299"/>
              <a:ext cx="1517278" cy="1517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42" descr="Group 40">
              <a:extLst>
                <a:ext uri="{FF2B5EF4-FFF2-40B4-BE49-F238E27FC236}">
                  <a16:creationId xmlns:a16="http://schemas.microsoft.com/office/drawing/2014/main" id="{8304EA5C-B040-8129-F693-12FE0D6A7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732" y="3955188"/>
              <a:ext cx="1652605" cy="1652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6530AE7-7DE1-B6E2-057B-AE8F1B3E2A44}"/>
              </a:ext>
            </a:extLst>
          </p:cNvPr>
          <p:cNvGrpSpPr/>
          <p:nvPr/>
        </p:nvGrpSpPr>
        <p:grpSpPr>
          <a:xfrm>
            <a:off x="-743800" y="3144483"/>
            <a:ext cx="13498849" cy="2819781"/>
            <a:chOff x="-339763" y="2867796"/>
            <a:chExt cx="13498849" cy="2819781"/>
          </a:xfrm>
          <a:scene3d>
            <a:camera prst="orthographicFront">
              <a:rot lat="0" lon="10800000" rev="0"/>
            </a:camera>
            <a:lightRig rig="threePt" dir="t"/>
          </a:scene3d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EFD8EBDF-32CC-A068-4D11-2B8B039DCC9B}"/>
                </a:ext>
              </a:extLst>
            </p:cNvPr>
            <p:cNvGrpSpPr/>
            <p:nvPr/>
          </p:nvGrpSpPr>
          <p:grpSpPr>
            <a:xfrm>
              <a:off x="-339763" y="2867796"/>
              <a:ext cx="13498849" cy="2795439"/>
              <a:chOff x="-558478" y="1787699"/>
              <a:chExt cx="13498849" cy="2795439"/>
            </a:xfrm>
          </p:grpSpPr>
          <p:pic>
            <p:nvPicPr>
              <p:cNvPr id="115" name="Picture 52" descr="Group 36">
                <a:extLst>
                  <a:ext uri="{FF2B5EF4-FFF2-40B4-BE49-F238E27FC236}">
                    <a16:creationId xmlns:a16="http://schemas.microsoft.com/office/drawing/2014/main" id="{52ED23DD-C40E-DED3-06E8-6FFE07FFDC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43628" y="1973872"/>
                <a:ext cx="1496743" cy="1496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46" descr="Group 9">
                <a:extLst>
                  <a:ext uri="{FF2B5EF4-FFF2-40B4-BE49-F238E27FC236}">
                    <a16:creationId xmlns:a16="http://schemas.microsoft.com/office/drawing/2014/main" id="{D4B3EC0D-9D85-E862-0BFD-7205F8A179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58478" y="1925129"/>
                <a:ext cx="1594230" cy="15942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38" descr="Group Discussion 1">
                <a:extLst>
                  <a:ext uri="{FF2B5EF4-FFF2-40B4-BE49-F238E27FC236}">
                    <a16:creationId xmlns:a16="http://schemas.microsoft.com/office/drawing/2014/main" id="{995450B0-DBCB-1353-D458-89FA934C09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360" y="1787699"/>
                <a:ext cx="1447329" cy="14473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8" descr="Group 69">
                <a:extLst>
                  <a:ext uri="{FF2B5EF4-FFF2-40B4-BE49-F238E27FC236}">
                    <a16:creationId xmlns:a16="http://schemas.microsoft.com/office/drawing/2014/main" id="{12312039-B002-8769-53C3-DF8CF8E97C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6667" y="2038341"/>
                <a:ext cx="1688191" cy="16881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36" descr="Group 47">
                <a:extLst>
                  <a:ext uri="{FF2B5EF4-FFF2-40B4-BE49-F238E27FC236}">
                    <a16:creationId xmlns:a16="http://schemas.microsoft.com/office/drawing/2014/main" id="{6F93D7F2-8309-757B-58DA-63EEB4DB82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40677" y="1982760"/>
                <a:ext cx="1638132" cy="16381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Group 58">
                <a:extLst>
                  <a:ext uri="{FF2B5EF4-FFF2-40B4-BE49-F238E27FC236}">
                    <a16:creationId xmlns:a16="http://schemas.microsoft.com/office/drawing/2014/main" id="{397E952D-D48E-A8EB-8B9D-70CD1DA132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0800" y="2947794"/>
                <a:ext cx="1480584" cy="14805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4" descr="Deaf Group">
                <a:extLst>
                  <a:ext uri="{FF2B5EF4-FFF2-40B4-BE49-F238E27FC236}">
                    <a16:creationId xmlns:a16="http://schemas.microsoft.com/office/drawing/2014/main" id="{C7734C56-C83C-79D7-2070-00619D1B3F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56378" y="1916340"/>
                <a:ext cx="1810193" cy="18101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10" descr="Group 68">
                <a:extLst>
                  <a:ext uri="{FF2B5EF4-FFF2-40B4-BE49-F238E27FC236}">
                    <a16:creationId xmlns:a16="http://schemas.microsoft.com/office/drawing/2014/main" id="{569F8868-DA1B-9B78-15BE-E2B0F74F79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5385" y="2024320"/>
                <a:ext cx="1555013" cy="1555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12" descr="Group 67">
                <a:extLst>
                  <a:ext uri="{FF2B5EF4-FFF2-40B4-BE49-F238E27FC236}">
                    <a16:creationId xmlns:a16="http://schemas.microsoft.com/office/drawing/2014/main" id="{44939033-650A-7882-DD14-851D3226A5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6951" y="1925733"/>
                <a:ext cx="1615558" cy="1615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16" descr="Group 65">
                <a:extLst>
                  <a:ext uri="{FF2B5EF4-FFF2-40B4-BE49-F238E27FC236}">
                    <a16:creationId xmlns:a16="http://schemas.microsoft.com/office/drawing/2014/main" id="{C2D04FB2-651D-E203-AFE0-C907DEFAEF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5473" y="2024320"/>
                <a:ext cx="1677074" cy="16770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20" descr="Group 63">
                <a:extLst>
                  <a:ext uri="{FF2B5EF4-FFF2-40B4-BE49-F238E27FC236}">
                    <a16:creationId xmlns:a16="http://schemas.microsoft.com/office/drawing/2014/main" id="{A18D6B60-6C7D-F9AD-9FFC-9C46BE8C7C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498" y="1991134"/>
                <a:ext cx="1615558" cy="1615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26" descr="Group 59">
                <a:extLst>
                  <a:ext uri="{FF2B5EF4-FFF2-40B4-BE49-F238E27FC236}">
                    <a16:creationId xmlns:a16="http://schemas.microsoft.com/office/drawing/2014/main" id="{641FB908-C884-5A4A-60EB-8C67A0B515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56378" y="2657459"/>
                <a:ext cx="1686895" cy="16868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" name="Picture 28" descr="Group 57">
                <a:extLst>
                  <a:ext uri="{FF2B5EF4-FFF2-40B4-BE49-F238E27FC236}">
                    <a16:creationId xmlns:a16="http://schemas.microsoft.com/office/drawing/2014/main" id="{3F5ED0D6-7A8D-621C-C20A-16B5AF4F0C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2866" y="2722244"/>
                <a:ext cx="1702878" cy="17028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" name="Picture 34" descr="Group 44">
                <a:extLst>
                  <a:ext uri="{FF2B5EF4-FFF2-40B4-BE49-F238E27FC236}">
                    <a16:creationId xmlns:a16="http://schemas.microsoft.com/office/drawing/2014/main" id="{4749E3A6-8C9F-DC2F-AE28-48223BAB21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8555" y="2683902"/>
                <a:ext cx="1788077" cy="17880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40" descr="Group 42">
                <a:extLst>
                  <a:ext uri="{FF2B5EF4-FFF2-40B4-BE49-F238E27FC236}">
                    <a16:creationId xmlns:a16="http://schemas.microsoft.com/office/drawing/2014/main" id="{E6A822D3-4729-45E6-EC0B-3CCABB861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50" y="2415528"/>
                <a:ext cx="1447329" cy="14473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44" descr="Group 8">
                <a:extLst>
                  <a:ext uri="{FF2B5EF4-FFF2-40B4-BE49-F238E27FC236}">
                    <a16:creationId xmlns:a16="http://schemas.microsoft.com/office/drawing/2014/main" id="{7235F1B6-61B3-C96E-2318-D65E21778F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4688" y="2539203"/>
                <a:ext cx="2043935" cy="2043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48" descr="Group 38">
                <a:extLst>
                  <a:ext uri="{FF2B5EF4-FFF2-40B4-BE49-F238E27FC236}">
                    <a16:creationId xmlns:a16="http://schemas.microsoft.com/office/drawing/2014/main" id="{415E586A-1CEA-0C72-7CED-F66D5CE6C2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95530" y="2906103"/>
                <a:ext cx="1519019" cy="15190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54" descr="Group 35">
                <a:extLst>
                  <a:ext uri="{FF2B5EF4-FFF2-40B4-BE49-F238E27FC236}">
                    <a16:creationId xmlns:a16="http://schemas.microsoft.com/office/drawing/2014/main" id="{EB211396-1F7A-B906-8142-CE072C00FE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55082" y="2965968"/>
                <a:ext cx="1254896" cy="12548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4" descr="Group 61">
                <a:extLst>
                  <a:ext uri="{FF2B5EF4-FFF2-40B4-BE49-F238E27FC236}">
                    <a16:creationId xmlns:a16="http://schemas.microsoft.com/office/drawing/2014/main" id="{B56F9E83-B3A1-C1B5-B12D-8DA347F1DB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13499" y="2647784"/>
                <a:ext cx="1706243" cy="17062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18" descr="Group 64">
                <a:extLst>
                  <a:ext uri="{FF2B5EF4-FFF2-40B4-BE49-F238E27FC236}">
                    <a16:creationId xmlns:a16="http://schemas.microsoft.com/office/drawing/2014/main" id="{1B20363E-7115-7816-011C-88FBD3035F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5177" y="2524059"/>
                <a:ext cx="1469951" cy="14699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3" name="Picture 32" descr="Group with Tools">
              <a:extLst>
                <a:ext uri="{FF2B5EF4-FFF2-40B4-BE49-F238E27FC236}">
                  <a16:creationId xmlns:a16="http://schemas.microsoft.com/office/drawing/2014/main" id="{0C9BDB2B-4115-8E5A-F000-11CFDE6809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594" y="4170299"/>
              <a:ext cx="1517278" cy="1517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42" descr="Group 40">
              <a:extLst>
                <a:ext uri="{FF2B5EF4-FFF2-40B4-BE49-F238E27FC236}">
                  <a16:creationId xmlns:a16="http://schemas.microsoft.com/office/drawing/2014/main" id="{1C98AB4A-718D-1EC9-2354-5D0B8127D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732" y="3955188"/>
              <a:ext cx="1652605" cy="1652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F23B168-F38E-F8AB-B1B6-9D1DDE36D19A}"/>
              </a:ext>
            </a:extLst>
          </p:cNvPr>
          <p:cNvGrpSpPr/>
          <p:nvPr/>
        </p:nvGrpSpPr>
        <p:grpSpPr>
          <a:xfrm>
            <a:off x="-311323" y="4455853"/>
            <a:ext cx="12814645" cy="2714449"/>
            <a:chOff x="-379547" y="4478405"/>
            <a:chExt cx="12814645" cy="2714449"/>
          </a:xfrm>
        </p:grpSpPr>
        <p:pic>
          <p:nvPicPr>
            <p:cNvPr id="9274" name="Picture 58" descr="Group 31">
              <a:extLst>
                <a:ext uri="{FF2B5EF4-FFF2-40B4-BE49-F238E27FC236}">
                  <a16:creationId xmlns:a16="http://schemas.microsoft.com/office/drawing/2014/main" id="{7568B356-9BE2-BAC3-8924-13AB8980C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9547" y="4846918"/>
              <a:ext cx="1480584" cy="1480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76" name="Picture 60" descr="Group 30">
              <a:extLst>
                <a:ext uri="{FF2B5EF4-FFF2-40B4-BE49-F238E27FC236}">
                  <a16:creationId xmlns:a16="http://schemas.microsoft.com/office/drawing/2014/main" id="{CB7B8160-B389-3226-8B7F-3232BE497D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339" y="4478405"/>
              <a:ext cx="1911669" cy="1911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78" name="Picture 62" descr="Group 3">
              <a:extLst>
                <a:ext uri="{FF2B5EF4-FFF2-40B4-BE49-F238E27FC236}">
                  <a16:creationId xmlns:a16="http://schemas.microsoft.com/office/drawing/2014/main" id="{BF4D7FD4-350D-FC1C-20F9-A7A6482D04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3281" y="4797163"/>
              <a:ext cx="1975997" cy="1975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6" name="Picture 22" descr="Group 62">
              <a:extLst>
                <a:ext uri="{FF2B5EF4-FFF2-40B4-BE49-F238E27FC236}">
                  <a16:creationId xmlns:a16="http://schemas.microsoft.com/office/drawing/2014/main" id="{7E647104-A4D4-119F-0ABF-7480F267B4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8423" y="5710811"/>
              <a:ext cx="1469951" cy="1469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7" name="Picture 56" descr="Group 32">
              <a:extLst>
                <a:ext uri="{FF2B5EF4-FFF2-40B4-BE49-F238E27FC236}">
                  <a16:creationId xmlns:a16="http://schemas.microsoft.com/office/drawing/2014/main" id="{D1D2F347-D629-763A-2064-99CE075721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480" y="5455560"/>
              <a:ext cx="1725064" cy="1725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80" name="Picture 64" descr="Group 29">
              <a:extLst>
                <a:ext uri="{FF2B5EF4-FFF2-40B4-BE49-F238E27FC236}">
                  <a16:creationId xmlns:a16="http://schemas.microsoft.com/office/drawing/2014/main" id="{B7264C13-D9A3-D72D-928E-E2D9A55ADC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4118" y="4827485"/>
              <a:ext cx="1290980" cy="1290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82" name="Picture 66" descr="Group 23">
              <a:extLst>
                <a:ext uri="{FF2B5EF4-FFF2-40B4-BE49-F238E27FC236}">
                  <a16:creationId xmlns:a16="http://schemas.microsoft.com/office/drawing/2014/main" id="{339C3313-0684-31D0-AB45-933F4E6367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2193" y="4528713"/>
              <a:ext cx="1997406" cy="1997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84" name="Picture 68" descr="Group 20">
              <a:extLst>
                <a:ext uri="{FF2B5EF4-FFF2-40B4-BE49-F238E27FC236}">
                  <a16:creationId xmlns:a16="http://schemas.microsoft.com/office/drawing/2014/main" id="{6D60B12F-8B2E-C5AB-BD14-21A430A90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8092" y="4658612"/>
              <a:ext cx="1589507" cy="158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88" name="Picture 72" descr="Group 16">
              <a:extLst>
                <a:ext uri="{FF2B5EF4-FFF2-40B4-BE49-F238E27FC236}">
                  <a16:creationId xmlns:a16="http://schemas.microsoft.com/office/drawing/2014/main" id="{741BD01E-1DEA-D50D-4B3E-E11988A076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1720" y="4632759"/>
              <a:ext cx="1802151" cy="1802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90" name="Picture 74" descr="Group 18">
              <a:extLst>
                <a:ext uri="{FF2B5EF4-FFF2-40B4-BE49-F238E27FC236}">
                  <a16:creationId xmlns:a16="http://schemas.microsoft.com/office/drawing/2014/main" id="{2250DFEE-A06C-2A80-73D5-82921156ED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6838" y="5322657"/>
              <a:ext cx="1739870" cy="1739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92" name="Picture 76" descr="Group 15">
              <a:extLst>
                <a:ext uri="{FF2B5EF4-FFF2-40B4-BE49-F238E27FC236}">
                  <a16:creationId xmlns:a16="http://schemas.microsoft.com/office/drawing/2014/main" id="{D5E46299-ADC9-BB43-34E8-8ABE03F261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9289" y="5472848"/>
              <a:ext cx="1695341" cy="1695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98" name="Picture 82" descr="Men Chat 1">
              <a:extLst>
                <a:ext uri="{FF2B5EF4-FFF2-40B4-BE49-F238E27FC236}">
                  <a16:creationId xmlns:a16="http://schemas.microsoft.com/office/drawing/2014/main" id="{AD2CA251-7D45-A5BA-30D2-3EAA0B7152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5321" y="4859570"/>
              <a:ext cx="1715023" cy="1715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8" name="Picture 78" descr="Group 41">
              <a:extLst>
                <a:ext uri="{FF2B5EF4-FFF2-40B4-BE49-F238E27FC236}">
                  <a16:creationId xmlns:a16="http://schemas.microsoft.com/office/drawing/2014/main" id="{FCD8FF78-F4F3-D085-47DA-847F8FDC17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8333" y="4719238"/>
              <a:ext cx="1830842" cy="1830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86" name="Picture 70" descr="Group 2">
              <a:extLst>
                <a:ext uri="{FF2B5EF4-FFF2-40B4-BE49-F238E27FC236}">
                  <a16:creationId xmlns:a16="http://schemas.microsoft.com/office/drawing/2014/main" id="{A753140B-2007-CBAA-D1DB-4AD73CB02C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3771" y="5142661"/>
              <a:ext cx="1830842" cy="1830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5" name="Picture 50" descr="Group 4">
              <a:extLst>
                <a:ext uri="{FF2B5EF4-FFF2-40B4-BE49-F238E27FC236}">
                  <a16:creationId xmlns:a16="http://schemas.microsoft.com/office/drawing/2014/main" id="{270A814A-DFF2-AD5E-E6A5-ED12667A8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1417" y="5464824"/>
              <a:ext cx="1596454" cy="1596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00" name="Picture 84" descr="Excited Women 1">
              <a:extLst>
                <a:ext uri="{FF2B5EF4-FFF2-40B4-BE49-F238E27FC236}">
                  <a16:creationId xmlns:a16="http://schemas.microsoft.com/office/drawing/2014/main" id="{837E90A3-0FE5-16C7-3FDF-1C22508C6A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6770" y="5229561"/>
              <a:ext cx="1780447" cy="1780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02" name="Picture 86" descr="Group 17">
              <a:extLst>
                <a:ext uri="{FF2B5EF4-FFF2-40B4-BE49-F238E27FC236}">
                  <a16:creationId xmlns:a16="http://schemas.microsoft.com/office/drawing/2014/main" id="{4D47D298-D8FC-1C18-8CE9-C0BD5415D4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4835" y="5044319"/>
              <a:ext cx="2108637" cy="2108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06" name="Picture 90" descr="Muggers 1 2">
              <a:extLst>
                <a:ext uri="{FF2B5EF4-FFF2-40B4-BE49-F238E27FC236}">
                  <a16:creationId xmlns:a16="http://schemas.microsoft.com/office/drawing/2014/main" id="{2D8A53AA-8E52-F50B-CD52-FC284F3065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7480" y="5270160"/>
              <a:ext cx="1922694" cy="1922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08" name="Picture 92" descr="Not talking 3">
              <a:extLst>
                <a:ext uri="{FF2B5EF4-FFF2-40B4-BE49-F238E27FC236}">
                  <a16:creationId xmlns:a16="http://schemas.microsoft.com/office/drawing/2014/main" id="{E8BBD39F-8393-4D79-FB51-B77225A3DC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03"/>
            <a:stretch/>
          </p:blipFill>
          <p:spPr bwMode="auto">
            <a:xfrm>
              <a:off x="6625750" y="5741212"/>
              <a:ext cx="698072" cy="1439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88A937-8030-A7BE-AF44-2BDCD0073713}"/>
              </a:ext>
            </a:extLst>
          </p:cNvPr>
          <p:cNvGrpSpPr/>
          <p:nvPr/>
        </p:nvGrpSpPr>
        <p:grpSpPr>
          <a:xfrm>
            <a:off x="3194604" y="1998081"/>
            <a:ext cx="5115209" cy="5115209"/>
            <a:chOff x="3172386" y="2020982"/>
            <a:chExt cx="5115209" cy="5115209"/>
          </a:xfrm>
        </p:grpSpPr>
        <p:pic>
          <p:nvPicPr>
            <p:cNvPr id="185" name="Picture 4" descr="Gravestone">
              <a:extLst>
                <a:ext uri="{FF2B5EF4-FFF2-40B4-BE49-F238E27FC236}">
                  <a16:creationId xmlns:a16="http://schemas.microsoft.com/office/drawing/2014/main" id="{E8579680-ED89-35F3-E598-6AF30A7DD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2386" y="2020982"/>
              <a:ext cx="5115209" cy="5115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A36A46-5A90-ADB4-FD52-C3118FC3E3BD}"/>
                </a:ext>
              </a:extLst>
            </p:cNvPr>
            <p:cNvSpPr txBox="1"/>
            <p:nvPr/>
          </p:nvSpPr>
          <p:spPr>
            <a:xfrm flipH="1">
              <a:off x="4699782" y="4262121"/>
              <a:ext cx="20363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3,648</a:t>
              </a:r>
            </a:p>
            <a:p>
              <a:pPr algn="ctr"/>
              <a:r>
                <a:rPr lang="en-GB" sz="2400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people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11A67B2-CAD2-9369-3B4A-759732C47C0B}"/>
              </a:ext>
            </a:extLst>
          </p:cNvPr>
          <p:cNvGrpSpPr/>
          <p:nvPr/>
        </p:nvGrpSpPr>
        <p:grpSpPr>
          <a:xfrm>
            <a:off x="8678332" y="6317598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117FDEC-3DD9-D911-C849-845AFFC0ED05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BF1C0185-E16D-D0A7-0C67-4C4182513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B438BD10-DE9C-400B-B263-691497F21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D1217373-9A0F-4767-26CA-C3F9AA2A2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0" name="Picture 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3CF3954A-9157-9E50-0B5B-E7DE7D2A6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4098" name="Picture 2" descr="Year 2022">
            <a:extLst>
              <a:ext uri="{FF2B5EF4-FFF2-40B4-BE49-F238E27FC236}">
                <a16:creationId xmlns:a16="http://schemas.microsoft.com/office/drawing/2014/main" id="{2B95EE30-E292-7708-3E51-7171A9F87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35" y="301664"/>
            <a:ext cx="1429200" cy="14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46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4127D71-C21B-DC60-DA06-C95E67AF7781}"/>
              </a:ext>
            </a:extLst>
          </p:cNvPr>
          <p:cNvSpPr txBox="1"/>
          <p:nvPr/>
        </p:nvSpPr>
        <p:spPr>
          <a:xfrm>
            <a:off x="9309278" y="2226965"/>
            <a:ext cx="205853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>
                <a:latin typeface="Century Gothic" panose="020B0502020202020204" pitchFamily="34" charset="0"/>
              </a:rPr>
              <a:t>6 </a:t>
            </a:r>
            <a:r>
              <a:rPr lang="en-GB" sz="4400" dirty="0">
                <a:latin typeface="Century Gothic" panose="020B0502020202020204" pitchFamily="34" charset="0"/>
              </a:rPr>
              <a:t>were</a:t>
            </a:r>
            <a:r>
              <a:rPr lang="en-GB" sz="4400" b="1" dirty="0">
                <a:latin typeface="Century Gothic" panose="020B0502020202020204" pitchFamily="34" charset="0"/>
              </a:rPr>
              <a:t> men</a:t>
            </a:r>
            <a:endParaRPr lang="en-GB" sz="4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285297-AE05-66F8-55BD-4AA9B72AEC35}"/>
              </a:ext>
            </a:extLst>
          </p:cNvPr>
          <p:cNvSpPr txBox="1"/>
          <p:nvPr/>
        </p:nvSpPr>
        <p:spPr>
          <a:xfrm>
            <a:off x="9331497" y="4458593"/>
            <a:ext cx="248377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>
                <a:latin typeface="Century Gothic" panose="020B0502020202020204" pitchFamily="34" charset="0"/>
              </a:rPr>
              <a:t>4 </a:t>
            </a:r>
            <a:r>
              <a:rPr lang="en-GB" sz="4400" dirty="0">
                <a:latin typeface="Century Gothic" panose="020B0502020202020204" pitchFamily="34" charset="0"/>
              </a:rPr>
              <a:t>were</a:t>
            </a:r>
            <a:r>
              <a:rPr lang="en-GB" sz="4400" b="1" dirty="0">
                <a:latin typeface="Century Gothic" panose="020B0502020202020204" pitchFamily="34" charset="0"/>
              </a:rPr>
              <a:t> women</a:t>
            </a:r>
            <a:endParaRPr lang="en-GB" sz="4400" b="1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FD06FC8-D7EB-B72B-6DBB-4032EB3BC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950" y="37633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Of each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b="1" dirty="0">
                <a:latin typeface="Century Gothic" panose="020B0502020202020204" pitchFamily="34" charset="0"/>
              </a:rPr>
              <a:t>10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b="1" dirty="0">
                <a:latin typeface="Century Gothic" panose="020B0502020202020204" pitchFamily="34" charset="0"/>
              </a:rPr>
              <a:t>people with a learning disability</a:t>
            </a:r>
            <a:br>
              <a:rPr lang="en-GB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who died…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067763-11CD-B195-C693-5810FE297CCB}"/>
              </a:ext>
            </a:extLst>
          </p:cNvPr>
          <p:cNvGrpSpPr/>
          <p:nvPr/>
        </p:nvGrpSpPr>
        <p:grpSpPr>
          <a:xfrm>
            <a:off x="305833" y="2028732"/>
            <a:ext cx="8287889" cy="2094897"/>
            <a:chOff x="267626" y="2164511"/>
            <a:chExt cx="8287889" cy="209489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3D9BFAD-6A1B-2617-EA0E-3102478E39E2}"/>
                </a:ext>
              </a:extLst>
            </p:cNvPr>
            <p:cNvGrpSpPr/>
            <p:nvPr/>
          </p:nvGrpSpPr>
          <p:grpSpPr>
            <a:xfrm>
              <a:off x="951162" y="2164511"/>
              <a:ext cx="7604353" cy="1257351"/>
              <a:chOff x="1291573" y="2024517"/>
              <a:chExt cx="7604353" cy="1257351"/>
            </a:xfrm>
          </p:grpSpPr>
          <p:pic>
            <p:nvPicPr>
              <p:cNvPr id="44" name="Picture 2" descr="Gravestone">
                <a:extLst>
                  <a:ext uri="{FF2B5EF4-FFF2-40B4-BE49-F238E27FC236}">
                    <a16:creationId xmlns:a16="http://schemas.microsoft.com/office/drawing/2014/main" id="{A1951699-C0F0-4CE9-A888-FED27D00B4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1573" y="2024517"/>
                <a:ext cx="1194897" cy="11948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Gravestone">
                <a:extLst>
                  <a:ext uri="{FF2B5EF4-FFF2-40B4-BE49-F238E27FC236}">
                    <a16:creationId xmlns:a16="http://schemas.microsoft.com/office/drawing/2014/main" id="{77B17555-2A59-4118-AA31-0341E16676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6497" y="2029302"/>
                <a:ext cx="1194897" cy="11948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Gravestone">
                <a:extLst>
                  <a:ext uri="{FF2B5EF4-FFF2-40B4-BE49-F238E27FC236}">
                    <a16:creationId xmlns:a16="http://schemas.microsoft.com/office/drawing/2014/main" id="{03786212-AFC2-4635-9BC1-532356E348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9675" y="2070885"/>
                <a:ext cx="1194897" cy="11948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Gravestone">
                <a:extLst>
                  <a:ext uri="{FF2B5EF4-FFF2-40B4-BE49-F238E27FC236}">
                    <a16:creationId xmlns:a16="http://schemas.microsoft.com/office/drawing/2014/main" id="{400F85CF-7672-4764-9851-C26F20A55F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3345" y="2070885"/>
                <a:ext cx="1194897" cy="11948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Gravestone">
                <a:extLst>
                  <a:ext uri="{FF2B5EF4-FFF2-40B4-BE49-F238E27FC236}">
                    <a16:creationId xmlns:a16="http://schemas.microsoft.com/office/drawing/2014/main" id="{3FD0EC74-0CEB-4763-96D3-A5DB1B2E08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3260" y="2070885"/>
                <a:ext cx="1194897" cy="11948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Gravestone">
                <a:extLst>
                  <a:ext uri="{FF2B5EF4-FFF2-40B4-BE49-F238E27FC236}">
                    <a16:creationId xmlns:a16="http://schemas.microsoft.com/office/drawing/2014/main" id="{BA994FFD-21C1-4D47-B7F6-038FA57670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1029" y="2086971"/>
                <a:ext cx="1194897" cy="11948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3" name="Graphic 32" descr="Man with solid fill">
              <a:extLst>
                <a:ext uri="{FF2B5EF4-FFF2-40B4-BE49-F238E27FC236}">
                  <a16:creationId xmlns:a16="http://schemas.microsoft.com/office/drawing/2014/main" id="{E5A56D98-B7F8-A47B-D925-A88AB60E8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7626" y="2369519"/>
              <a:ext cx="1800000" cy="1800000"/>
            </a:xfrm>
            <a:prstGeom prst="rect">
              <a:avLst/>
            </a:prstGeom>
          </p:spPr>
        </p:pic>
        <p:pic>
          <p:nvPicPr>
            <p:cNvPr id="34" name="Graphic 33" descr="Man with solid fill">
              <a:extLst>
                <a:ext uri="{FF2B5EF4-FFF2-40B4-BE49-F238E27FC236}">
                  <a16:creationId xmlns:a16="http://schemas.microsoft.com/office/drawing/2014/main" id="{E2F784E0-D782-8439-7442-BE28C1757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85354" y="2448605"/>
              <a:ext cx="1800000" cy="1800000"/>
            </a:xfrm>
            <a:prstGeom prst="rect">
              <a:avLst/>
            </a:prstGeom>
          </p:spPr>
        </p:pic>
        <p:pic>
          <p:nvPicPr>
            <p:cNvPr id="35" name="Graphic 34" descr="Man with solid fill">
              <a:extLst>
                <a:ext uri="{FF2B5EF4-FFF2-40B4-BE49-F238E27FC236}">
                  <a16:creationId xmlns:a16="http://schemas.microsoft.com/office/drawing/2014/main" id="{22255E4B-7AA1-012F-10B0-C09428E02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67295" y="2456620"/>
              <a:ext cx="1800000" cy="1800000"/>
            </a:xfrm>
            <a:prstGeom prst="rect">
              <a:avLst/>
            </a:prstGeom>
          </p:spPr>
        </p:pic>
        <p:pic>
          <p:nvPicPr>
            <p:cNvPr id="36" name="Graphic 35" descr="Man with solid fill">
              <a:extLst>
                <a:ext uri="{FF2B5EF4-FFF2-40B4-BE49-F238E27FC236}">
                  <a16:creationId xmlns:a16="http://schemas.microsoft.com/office/drawing/2014/main" id="{F7CC8AF1-32BA-EF11-C508-23315CD84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39117" y="2459408"/>
              <a:ext cx="1800000" cy="1800000"/>
            </a:xfrm>
            <a:prstGeom prst="rect">
              <a:avLst/>
            </a:prstGeom>
          </p:spPr>
        </p:pic>
        <p:pic>
          <p:nvPicPr>
            <p:cNvPr id="37" name="Graphic 36" descr="Man with solid fill">
              <a:extLst>
                <a:ext uri="{FF2B5EF4-FFF2-40B4-BE49-F238E27FC236}">
                  <a16:creationId xmlns:a16="http://schemas.microsoft.com/office/drawing/2014/main" id="{2210C53A-C934-9474-D8E4-B848A46D4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05439" y="2459408"/>
              <a:ext cx="1800000" cy="1800000"/>
            </a:xfrm>
            <a:prstGeom prst="rect">
              <a:avLst/>
            </a:prstGeom>
          </p:spPr>
        </p:pic>
        <p:pic>
          <p:nvPicPr>
            <p:cNvPr id="38" name="Graphic 37" descr="Man with solid fill">
              <a:extLst>
                <a:ext uri="{FF2B5EF4-FFF2-40B4-BE49-F238E27FC236}">
                  <a16:creationId xmlns:a16="http://schemas.microsoft.com/office/drawing/2014/main" id="{DBF3C11F-D032-C35B-02A8-50FB23D5A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32773" y="2425020"/>
              <a:ext cx="1800000" cy="18000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299B476-CD77-D77C-D784-0487418225BD}"/>
              </a:ext>
            </a:extLst>
          </p:cNvPr>
          <p:cNvGrpSpPr/>
          <p:nvPr/>
        </p:nvGrpSpPr>
        <p:grpSpPr>
          <a:xfrm>
            <a:off x="376731" y="4296524"/>
            <a:ext cx="5594204" cy="2196351"/>
            <a:chOff x="376731" y="4296524"/>
            <a:chExt cx="5594204" cy="2196351"/>
          </a:xfrm>
        </p:grpSpPr>
        <p:pic>
          <p:nvPicPr>
            <p:cNvPr id="54" name="Picture 2" descr="Gravestone">
              <a:extLst>
                <a:ext uri="{FF2B5EF4-FFF2-40B4-BE49-F238E27FC236}">
                  <a16:creationId xmlns:a16="http://schemas.microsoft.com/office/drawing/2014/main" id="{7A8F0652-EB44-4849-9EEE-EF2B21C38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628" y="4378897"/>
              <a:ext cx="1194897" cy="119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Gravestone">
              <a:extLst>
                <a:ext uri="{FF2B5EF4-FFF2-40B4-BE49-F238E27FC236}">
                  <a16:creationId xmlns:a16="http://schemas.microsoft.com/office/drawing/2014/main" id="{9B4CC161-6ADB-42A2-88B0-8CC058765C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5011" y="4366041"/>
              <a:ext cx="1194897" cy="119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Gravestone">
              <a:extLst>
                <a:ext uri="{FF2B5EF4-FFF2-40B4-BE49-F238E27FC236}">
                  <a16:creationId xmlns:a16="http://schemas.microsoft.com/office/drawing/2014/main" id="{BAA459AC-A207-49BB-AD36-8EB91FB70A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723" y="4335726"/>
              <a:ext cx="1194897" cy="119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Gravestone">
              <a:extLst>
                <a:ext uri="{FF2B5EF4-FFF2-40B4-BE49-F238E27FC236}">
                  <a16:creationId xmlns:a16="http://schemas.microsoft.com/office/drawing/2014/main" id="{D9931742-0AB0-4B5B-BF04-8BB2CF1C05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5577" y="4366042"/>
              <a:ext cx="1194897" cy="119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Gravestone">
              <a:extLst>
                <a:ext uri="{FF2B5EF4-FFF2-40B4-BE49-F238E27FC236}">
                  <a16:creationId xmlns:a16="http://schemas.microsoft.com/office/drawing/2014/main" id="{BB632D27-EC24-2453-31B0-6E164B9A18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36" y="4378153"/>
              <a:ext cx="1194897" cy="119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Gravestone">
              <a:extLst>
                <a:ext uri="{FF2B5EF4-FFF2-40B4-BE49-F238E27FC236}">
                  <a16:creationId xmlns:a16="http://schemas.microsoft.com/office/drawing/2014/main" id="{C0B97EF0-288E-3778-1403-FFA43348B9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619" y="4365297"/>
              <a:ext cx="1194897" cy="119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Gravestone">
              <a:extLst>
                <a:ext uri="{FF2B5EF4-FFF2-40B4-BE49-F238E27FC236}">
                  <a16:creationId xmlns:a16="http://schemas.microsoft.com/office/drawing/2014/main" id="{2DD8155A-B9D9-B404-0D00-E1273C9DDD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4331" y="4334982"/>
              <a:ext cx="1194897" cy="119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5660268-063F-6324-ED9A-313B464BCA80}"/>
                </a:ext>
              </a:extLst>
            </p:cNvPr>
            <p:cNvGrpSpPr/>
            <p:nvPr/>
          </p:nvGrpSpPr>
          <p:grpSpPr>
            <a:xfrm>
              <a:off x="376731" y="4296524"/>
              <a:ext cx="5594204" cy="2196351"/>
              <a:chOff x="376731" y="4296524"/>
              <a:chExt cx="5594204" cy="2196351"/>
            </a:xfrm>
          </p:grpSpPr>
          <p:pic>
            <p:nvPicPr>
              <p:cNvPr id="31" name="Picture 2" descr="Gravestone">
                <a:extLst>
                  <a:ext uri="{FF2B5EF4-FFF2-40B4-BE49-F238E27FC236}">
                    <a16:creationId xmlns:a16="http://schemas.microsoft.com/office/drawing/2014/main" id="{349EF46F-0C4C-31F5-5006-0096FABA21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6038" y="4337858"/>
                <a:ext cx="1194897" cy="11948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Gravestone">
                <a:extLst>
                  <a:ext uri="{FF2B5EF4-FFF2-40B4-BE49-F238E27FC236}">
                    <a16:creationId xmlns:a16="http://schemas.microsoft.com/office/drawing/2014/main" id="{69A81FED-AB5A-843A-1B9A-09AD0794C7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4697" y="4339695"/>
                <a:ext cx="1194897" cy="11948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Gravestone">
                <a:extLst>
                  <a:ext uri="{FF2B5EF4-FFF2-40B4-BE49-F238E27FC236}">
                    <a16:creationId xmlns:a16="http://schemas.microsoft.com/office/drawing/2014/main" id="{41343EE2-6063-0E90-368A-994717811D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2080" y="4326839"/>
                <a:ext cx="1194897" cy="11948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Gravestone">
                <a:extLst>
                  <a:ext uri="{FF2B5EF4-FFF2-40B4-BE49-F238E27FC236}">
                    <a16:creationId xmlns:a16="http://schemas.microsoft.com/office/drawing/2014/main" id="{C137E398-1FF3-C862-F5D5-396A18619A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4792" y="4296524"/>
                <a:ext cx="1194897" cy="11948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D8092EEA-EA65-CF77-79BE-5943FC167B29}"/>
                  </a:ext>
                </a:extLst>
              </p:cNvPr>
              <p:cNvGrpSpPr/>
              <p:nvPr/>
            </p:nvGrpSpPr>
            <p:grpSpPr>
              <a:xfrm>
                <a:off x="376731" y="4613769"/>
                <a:ext cx="5580521" cy="1879106"/>
                <a:chOff x="376731" y="4613769"/>
                <a:chExt cx="5580521" cy="1879106"/>
              </a:xfrm>
            </p:grpSpPr>
            <p:pic>
              <p:nvPicPr>
                <p:cNvPr id="60" name="Graphic 59" descr="Woman with solid fill">
                  <a:extLst>
                    <a:ext uri="{FF2B5EF4-FFF2-40B4-BE49-F238E27FC236}">
                      <a16:creationId xmlns:a16="http://schemas.microsoft.com/office/drawing/2014/main" id="{4B54AEA2-3D91-41E8-B658-5668A10A52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57252" y="4613769"/>
                  <a:ext cx="1800000" cy="1800000"/>
                </a:xfrm>
                <a:prstGeom prst="rect">
                  <a:avLst/>
                </a:prstGeom>
              </p:spPr>
            </p:pic>
            <p:pic>
              <p:nvPicPr>
                <p:cNvPr id="62" name="Graphic 61" descr="Woman with solid fill">
                  <a:extLst>
                    <a:ext uri="{FF2B5EF4-FFF2-40B4-BE49-F238E27FC236}">
                      <a16:creationId xmlns:a16="http://schemas.microsoft.com/office/drawing/2014/main" id="{AA0259AB-F012-4A35-8BC2-B6DA08F8F6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731" y="4660939"/>
                  <a:ext cx="1800000" cy="1800000"/>
                </a:xfrm>
                <a:prstGeom prst="rect">
                  <a:avLst/>
                </a:prstGeom>
              </p:spPr>
            </p:pic>
            <p:pic>
              <p:nvPicPr>
                <p:cNvPr id="63" name="Graphic 62" descr="Woman with solid fill">
                  <a:extLst>
                    <a:ext uri="{FF2B5EF4-FFF2-40B4-BE49-F238E27FC236}">
                      <a16:creationId xmlns:a16="http://schemas.microsoft.com/office/drawing/2014/main" id="{3A103306-942F-4763-B112-8775A7175A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71405" y="4613769"/>
                  <a:ext cx="1800000" cy="1800000"/>
                </a:xfrm>
                <a:prstGeom prst="rect">
                  <a:avLst/>
                </a:prstGeom>
              </p:spPr>
            </p:pic>
            <p:pic>
              <p:nvPicPr>
                <p:cNvPr id="69" name="Graphic 68" descr="Woman with solid fill">
                  <a:extLst>
                    <a:ext uri="{FF2B5EF4-FFF2-40B4-BE49-F238E27FC236}">
                      <a16:creationId xmlns:a16="http://schemas.microsoft.com/office/drawing/2014/main" id="{D5F041F7-5176-40E5-A277-E6BA97F1D4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78540" y="4692875"/>
                  <a:ext cx="1800000" cy="18000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06999AD-F530-41D8-6DE8-73FDD62D38B1}"/>
              </a:ext>
            </a:extLst>
          </p:cNvPr>
          <p:cNvGrpSpPr/>
          <p:nvPr/>
        </p:nvGrpSpPr>
        <p:grpSpPr>
          <a:xfrm>
            <a:off x="8678332" y="6317598"/>
            <a:ext cx="3513667" cy="619320"/>
            <a:chOff x="8678332" y="6317598"/>
            <a:chExt cx="3513667" cy="61932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546B52-A16C-762C-70E5-EF18A9BD6505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A63281AB-BFF6-EC6B-4A5F-B0091349A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8D2A27AD-073B-C08F-2C04-E3D4C0527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F788DCC3-B6E6-63A1-B24F-EF5CAE632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2" name="Picture 11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4D54D8A2-E8E2-6547-AC1A-E5B33BC32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059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Gravestone">
            <a:extLst>
              <a:ext uri="{FF2B5EF4-FFF2-40B4-BE49-F238E27FC236}">
                <a16:creationId xmlns:a16="http://schemas.microsoft.com/office/drawing/2014/main" id="{C0ED46DF-327B-B4DB-A804-CB9448F5E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081" y="1829048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Gravestone">
            <a:extLst>
              <a:ext uri="{FF2B5EF4-FFF2-40B4-BE49-F238E27FC236}">
                <a16:creationId xmlns:a16="http://schemas.microsoft.com/office/drawing/2014/main" id="{8D8300B1-FFEF-5A73-8CF0-A93E0B165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005" y="1833833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Gravestone">
            <a:extLst>
              <a:ext uri="{FF2B5EF4-FFF2-40B4-BE49-F238E27FC236}">
                <a16:creationId xmlns:a16="http://schemas.microsoft.com/office/drawing/2014/main" id="{6ED3402F-DD46-859D-5467-13174CC11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191" y="4028450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Gravestone">
            <a:extLst>
              <a:ext uri="{FF2B5EF4-FFF2-40B4-BE49-F238E27FC236}">
                <a16:creationId xmlns:a16="http://schemas.microsoft.com/office/drawing/2014/main" id="{75850C65-2FF5-C09D-E0B6-7115B58FE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574" y="4015594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Gravestone">
            <a:extLst>
              <a:ext uri="{FF2B5EF4-FFF2-40B4-BE49-F238E27FC236}">
                <a16:creationId xmlns:a16="http://schemas.microsoft.com/office/drawing/2014/main" id="{6B6526F2-3DF9-C6C4-17D0-F8278E22E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286" y="3985279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Gravestone">
            <a:extLst>
              <a:ext uri="{FF2B5EF4-FFF2-40B4-BE49-F238E27FC236}">
                <a16:creationId xmlns:a16="http://schemas.microsoft.com/office/drawing/2014/main" id="{0C6F6812-DFFE-B3B3-49D7-EFA8A812E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140" y="4015595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Gravestone">
            <a:extLst>
              <a:ext uri="{FF2B5EF4-FFF2-40B4-BE49-F238E27FC236}">
                <a16:creationId xmlns:a16="http://schemas.microsoft.com/office/drawing/2014/main" id="{A3AD08E5-36DB-110D-091D-68022FBD7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925" y="4073013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Gravestone">
            <a:extLst>
              <a:ext uri="{FF2B5EF4-FFF2-40B4-BE49-F238E27FC236}">
                <a16:creationId xmlns:a16="http://schemas.microsoft.com/office/drawing/2014/main" id="{AF61494E-9DFA-5C88-7109-C11B951E3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83" y="1875416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Gravestone">
            <a:extLst>
              <a:ext uri="{FF2B5EF4-FFF2-40B4-BE49-F238E27FC236}">
                <a16:creationId xmlns:a16="http://schemas.microsoft.com/office/drawing/2014/main" id="{9E987168-0CEF-131E-3040-96BD197F7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853" y="1875416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Gravestone">
            <a:extLst>
              <a:ext uri="{FF2B5EF4-FFF2-40B4-BE49-F238E27FC236}">
                <a16:creationId xmlns:a16="http://schemas.microsoft.com/office/drawing/2014/main" id="{5D192A13-C58B-4A6F-5E89-31CFAF417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818" y="1875926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27B09B-4DEA-40EE-BBD0-F7E0207B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950" y="3763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Of each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b="1" dirty="0">
                <a:latin typeface="Century Gothic" panose="020B0502020202020204" pitchFamily="34" charset="0"/>
              </a:rPr>
              <a:t>10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b="1" dirty="0">
                <a:latin typeface="Century Gothic" panose="020B0502020202020204" pitchFamily="34" charset="0"/>
              </a:rPr>
              <a:t>people with a learning disability</a:t>
            </a:r>
          </a:p>
        </p:txBody>
      </p:sp>
      <p:pic>
        <p:nvPicPr>
          <p:cNvPr id="6" name="Graphic 5" descr="Woman with solid fill">
            <a:extLst>
              <a:ext uri="{FF2B5EF4-FFF2-40B4-BE49-F238E27FC236}">
                <a16:creationId xmlns:a16="http://schemas.microsoft.com/office/drawing/2014/main" id="{0C8F7369-79DB-4E35-9977-56587AF54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42897" y="2004849"/>
            <a:ext cx="1800000" cy="1800000"/>
          </a:xfrm>
          <a:prstGeom prst="rect">
            <a:avLst/>
          </a:prstGeom>
        </p:spPr>
      </p:pic>
      <p:pic>
        <p:nvPicPr>
          <p:cNvPr id="8" name="Graphic 7" descr="Man with solid fill">
            <a:extLst>
              <a:ext uri="{FF2B5EF4-FFF2-40B4-BE49-F238E27FC236}">
                <a16:creationId xmlns:a16="http://schemas.microsoft.com/office/drawing/2014/main" id="{DC118D72-3058-4C78-9D2C-E3E16B0933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85822" y="4180895"/>
            <a:ext cx="1800000" cy="1800000"/>
          </a:xfrm>
          <a:prstGeom prst="rect">
            <a:avLst/>
          </a:prstGeom>
        </p:spPr>
      </p:pic>
      <p:pic>
        <p:nvPicPr>
          <p:cNvPr id="9" name="Graphic 8" descr="Woman with solid fill">
            <a:extLst>
              <a:ext uri="{FF2B5EF4-FFF2-40B4-BE49-F238E27FC236}">
                <a16:creationId xmlns:a16="http://schemas.microsoft.com/office/drawing/2014/main" id="{E3BB7D57-F3DC-4952-9E2F-3B09A2800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5184" y="1978109"/>
            <a:ext cx="1800000" cy="1800000"/>
          </a:xfrm>
          <a:prstGeom prst="rect">
            <a:avLst/>
          </a:prstGeom>
        </p:spPr>
      </p:pic>
      <p:pic>
        <p:nvPicPr>
          <p:cNvPr id="10" name="Graphic 9" descr="Man with solid fill">
            <a:extLst>
              <a:ext uri="{FF2B5EF4-FFF2-40B4-BE49-F238E27FC236}">
                <a16:creationId xmlns:a16="http://schemas.microsoft.com/office/drawing/2014/main" id="{C574C850-5918-4F3D-97AD-19B383AC3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98158" y="2034566"/>
            <a:ext cx="1800000" cy="1800000"/>
          </a:xfrm>
          <a:prstGeom prst="rect">
            <a:avLst/>
          </a:prstGeom>
        </p:spPr>
      </p:pic>
      <p:pic>
        <p:nvPicPr>
          <p:cNvPr id="11" name="Graphic 10" descr="Woman with solid fill">
            <a:extLst>
              <a:ext uri="{FF2B5EF4-FFF2-40B4-BE49-F238E27FC236}">
                <a16:creationId xmlns:a16="http://schemas.microsoft.com/office/drawing/2014/main" id="{76C89319-BBFC-4F06-9F77-CEECA2711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00280" y="4196025"/>
            <a:ext cx="1800000" cy="1800000"/>
          </a:xfrm>
          <a:prstGeom prst="rect">
            <a:avLst/>
          </a:prstGeom>
        </p:spPr>
      </p:pic>
      <p:pic>
        <p:nvPicPr>
          <p:cNvPr id="13" name="Graphic 12" descr="Woman with solid fill">
            <a:extLst>
              <a:ext uri="{FF2B5EF4-FFF2-40B4-BE49-F238E27FC236}">
                <a16:creationId xmlns:a16="http://schemas.microsoft.com/office/drawing/2014/main" id="{FB7E2820-B88F-4520-9D5C-28A8FA7CD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5343" y="1961296"/>
            <a:ext cx="1800000" cy="1800000"/>
          </a:xfrm>
          <a:prstGeom prst="rect">
            <a:avLst/>
          </a:prstGeom>
        </p:spPr>
      </p:pic>
      <p:pic>
        <p:nvPicPr>
          <p:cNvPr id="14" name="Graphic 13" descr="Man with solid fill">
            <a:extLst>
              <a:ext uri="{FF2B5EF4-FFF2-40B4-BE49-F238E27FC236}">
                <a16:creationId xmlns:a16="http://schemas.microsoft.com/office/drawing/2014/main" id="{F6788B4D-4DFC-4F1E-B118-365D5C50C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42897" y="4239578"/>
            <a:ext cx="1800000" cy="1800000"/>
          </a:xfrm>
          <a:prstGeom prst="rect">
            <a:avLst/>
          </a:prstGeom>
        </p:spPr>
      </p:pic>
      <p:pic>
        <p:nvPicPr>
          <p:cNvPr id="15" name="Graphic 14" descr="Woman with solid fill">
            <a:extLst>
              <a:ext uri="{FF2B5EF4-FFF2-40B4-BE49-F238E27FC236}">
                <a16:creationId xmlns:a16="http://schemas.microsoft.com/office/drawing/2014/main" id="{03DBC9A7-5ED8-4FA7-9B23-410C16911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0840" y="4310492"/>
            <a:ext cx="1800000" cy="1800000"/>
          </a:xfrm>
          <a:prstGeom prst="rect">
            <a:avLst/>
          </a:prstGeom>
        </p:spPr>
      </p:pic>
      <p:pic>
        <p:nvPicPr>
          <p:cNvPr id="16" name="Graphic 15" descr="Man with solid fill">
            <a:extLst>
              <a:ext uri="{FF2B5EF4-FFF2-40B4-BE49-F238E27FC236}">
                <a16:creationId xmlns:a16="http://schemas.microsoft.com/office/drawing/2014/main" id="{BCCB5604-97A1-44A9-8300-309A941FA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05329" y="1964996"/>
            <a:ext cx="1800000" cy="1800000"/>
          </a:xfrm>
          <a:prstGeom prst="rect">
            <a:avLst/>
          </a:prstGeom>
        </p:spPr>
      </p:pic>
      <p:pic>
        <p:nvPicPr>
          <p:cNvPr id="17" name="Graphic 16" descr="Woman with solid fill">
            <a:extLst>
              <a:ext uri="{FF2B5EF4-FFF2-40B4-BE49-F238E27FC236}">
                <a16:creationId xmlns:a16="http://schemas.microsoft.com/office/drawing/2014/main" id="{E03682A1-1A51-4A7B-A936-E84889856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5514" y="4263322"/>
            <a:ext cx="1800000" cy="1800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79AA6E3-B2D2-E644-D280-584F16F9D370}"/>
              </a:ext>
            </a:extLst>
          </p:cNvPr>
          <p:cNvGrpSpPr/>
          <p:nvPr/>
        </p:nvGrpSpPr>
        <p:grpSpPr>
          <a:xfrm>
            <a:off x="8678332" y="6317598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7B8817-3B9B-2353-C89E-42F9E5E45BD3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B80CEC5F-E542-1E50-C0E4-5F0B156AE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D5765356-34B1-1A09-AE4F-DAD99C6A1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25E9C98C-A609-0C96-4590-4C5FF7BA1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8" name="Picture 1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CBBEF70-C43B-CA71-EAEA-721A6BAA4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8212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7B09B-4DEA-40EE-BBD0-F7E0207B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944" y="413501"/>
            <a:ext cx="9392793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7030A0"/>
                </a:solidFill>
                <a:latin typeface="Century Gothic" panose="020B0502020202020204" pitchFamily="34" charset="0"/>
              </a:rPr>
              <a:t>4 </a:t>
            </a: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were still </a:t>
            </a:r>
            <a:r>
              <a:rPr lang="en-GB" b="1" dirty="0">
                <a:solidFill>
                  <a:srgbClr val="7030A0"/>
                </a:solidFill>
                <a:latin typeface="Century Gothic" panose="020B0502020202020204" pitchFamily="34" charset="0"/>
              </a:rPr>
              <a:t>alive</a:t>
            </a: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 at the age of </a:t>
            </a:r>
            <a:r>
              <a:rPr lang="en-GB" b="1" dirty="0">
                <a:solidFill>
                  <a:srgbClr val="7030A0"/>
                </a:solidFill>
                <a:latin typeface="Century Gothic" panose="020B0502020202020204" pitchFamily="34" charset="0"/>
              </a:rPr>
              <a:t>65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FFE32C-6117-CBBF-31A2-F937DF07713B}"/>
              </a:ext>
            </a:extLst>
          </p:cNvPr>
          <p:cNvGrpSpPr/>
          <p:nvPr/>
        </p:nvGrpSpPr>
        <p:grpSpPr>
          <a:xfrm>
            <a:off x="311967" y="4097194"/>
            <a:ext cx="8601897" cy="1907521"/>
            <a:chOff x="311967" y="4097194"/>
            <a:chExt cx="8601897" cy="1907521"/>
          </a:xfrm>
        </p:grpSpPr>
        <p:pic>
          <p:nvPicPr>
            <p:cNvPr id="29" name="Picture 2" descr="Gravestone">
              <a:extLst>
                <a:ext uri="{FF2B5EF4-FFF2-40B4-BE49-F238E27FC236}">
                  <a16:creationId xmlns:a16="http://schemas.microsoft.com/office/drawing/2014/main" id="{6ED3402F-DD46-859D-5467-13174CC11D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8967" y="4097194"/>
              <a:ext cx="1194897" cy="119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Gravestone">
              <a:extLst>
                <a:ext uri="{FF2B5EF4-FFF2-40B4-BE49-F238E27FC236}">
                  <a16:creationId xmlns:a16="http://schemas.microsoft.com/office/drawing/2014/main" id="{AF61494E-9DFA-5C88-7109-C11B951E3B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1659" y="4097194"/>
              <a:ext cx="1194897" cy="119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Gravestone">
              <a:extLst>
                <a:ext uri="{FF2B5EF4-FFF2-40B4-BE49-F238E27FC236}">
                  <a16:creationId xmlns:a16="http://schemas.microsoft.com/office/drawing/2014/main" id="{5D192A13-C58B-4A6F-5E89-31CFAF4172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0313" y="4097194"/>
              <a:ext cx="1194897" cy="119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Graphic 12" descr="Woman with solid fill">
              <a:extLst>
                <a:ext uri="{FF2B5EF4-FFF2-40B4-BE49-F238E27FC236}">
                  <a16:creationId xmlns:a16="http://schemas.microsoft.com/office/drawing/2014/main" id="{FB7E2820-B88F-4520-9D5C-28A8FA7CD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12452" y="4204715"/>
              <a:ext cx="1800000" cy="1800000"/>
            </a:xfrm>
            <a:prstGeom prst="rect">
              <a:avLst/>
            </a:prstGeom>
          </p:spPr>
        </p:pic>
        <p:pic>
          <p:nvPicPr>
            <p:cNvPr id="15" name="Graphic 14" descr="Woman with solid fill">
              <a:extLst>
                <a:ext uri="{FF2B5EF4-FFF2-40B4-BE49-F238E27FC236}">
                  <a16:creationId xmlns:a16="http://schemas.microsoft.com/office/drawing/2014/main" id="{03DBC9A7-5ED8-4FA7-9B23-410C16911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63616" y="4204715"/>
              <a:ext cx="1800000" cy="1800000"/>
            </a:xfrm>
            <a:prstGeom prst="rect">
              <a:avLst/>
            </a:prstGeom>
          </p:spPr>
        </p:pic>
        <p:pic>
          <p:nvPicPr>
            <p:cNvPr id="16" name="Graphic 15" descr="Man with solid fill">
              <a:extLst>
                <a:ext uri="{FF2B5EF4-FFF2-40B4-BE49-F238E27FC236}">
                  <a16:creationId xmlns:a16="http://schemas.microsoft.com/office/drawing/2014/main" id="{BCCB5604-97A1-44A9-8300-309A941FA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61289" y="4204715"/>
              <a:ext cx="1800000" cy="1800000"/>
            </a:xfrm>
            <a:prstGeom prst="rect">
              <a:avLst/>
            </a:prstGeom>
          </p:spPr>
        </p:pic>
        <p:pic>
          <p:nvPicPr>
            <p:cNvPr id="35" name="Picture 2" descr="Gravestone">
              <a:extLst>
                <a:ext uri="{FF2B5EF4-FFF2-40B4-BE49-F238E27FC236}">
                  <a16:creationId xmlns:a16="http://schemas.microsoft.com/office/drawing/2014/main" id="{4855335C-CFBC-4336-0D09-A07151CCC9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697" y="4097194"/>
              <a:ext cx="1194897" cy="119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Gravestone">
              <a:extLst>
                <a:ext uri="{FF2B5EF4-FFF2-40B4-BE49-F238E27FC236}">
                  <a16:creationId xmlns:a16="http://schemas.microsoft.com/office/drawing/2014/main" id="{2729E010-CB4B-88B0-3EFE-CB7B8B17D9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351" y="4097194"/>
              <a:ext cx="1194897" cy="119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Gravestone">
              <a:extLst>
                <a:ext uri="{FF2B5EF4-FFF2-40B4-BE49-F238E27FC236}">
                  <a16:creationId xmlns:a16="http://schemas.microsoft.com/office/drawing/2014/main" id="{328DE8A6-BEEB-0B04-C431-227510CDEA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005" y="4097194"/>
              <a:ext cx="1194897" cy="119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Graphic 37" descr="Woman with solid fill">
              <a:extLst>
                <a:ext uri="{FF2B5EF4-FFF2-40B4-BE49-F238E27FC236}">
                  <a16:creationId xmlns:a16="http://schemas.microsoft.com/office/drawing/2014/main" id="{CFBB13FD-CC95-AD9A-C0FA-BFFD80C34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10126" y="4204715"/>
              <a:ext cx="1800000" cy="1800000"/>
            </a:xfrm>
            <a:prstGeom prst="rect">
              <a:avLst/>
            </a:prstGeom>
          </p:spPr>
        </p:pic>
        <p:pic>
          <p:nvPicPr>
            <p:cNvPr id="39" name="Graphic 38" descr="Woman with solid fill">
              <a:extLst>
                <a:ext uri="{FF2B5EF4-FFF2-40B4-BE49-F238E27FC236}">
                  <a16:creationId xmlns:a16="http://schemas.microsoft.com/office/drawing/2014/main" id="{2502D3AE-309B-BFE7-7F96-A97631DDA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1967" y="4204715"/>
              <a:ext cx="1800000" cy="1800000"/>
            </a:xfrm>
            <a:prstGeom prst="rect">
              <a:avLst/>
            </a:prstGeom>
          </p:spPr>
        </p:pic>
        <p:pic>
          <p:nvPicPr>
            <p:cNvPr id="40" name="Graphic 39" descr="Man with solid fill">
              <a:extLst>
                <a:ext uri="{FF2B5EF4-FFF2-40B4-BE49-F238E27FC236}">
                  <a16:creationId xmlns:a16="http://schemas.microsoft.com/office/drawing/2014/main" id="{1E6741EB-C768-6B89-B9D4-AFD7E1802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658963" y="4204715"/>
              <a:ext cx="1800000" cy="180000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3D Model 27" descr="Pink Birthday Cake">
                <a:extLst>
                  <a:ext uri="{FF2B5EF4-FFF2-40B4-BE49-F238E27FC236}">
                    <a16:creationId xmlns:a16="http://schemas.microsoft.com/office/drawing/2014/main" id="{D655F3B3-5DFE-40F8-85E4-3E40C26C05E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568522102"/>
                  </p:ext>
                </p:extLst>
              </p:nvPr>
            </p:nvGraphicFramePr>
            <p:xfrm>
              <a:off x="275390" y="123313"/>
              <a:ext cx="2504626" cy="169214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504626" cy="1692147"/>
                    </a:xfrm>
                    <a:prstGeom prst="rect">
                      <a:avLst/>
                    </a:prstGeom>
                  </am3d:spPr>
                  <am3d:camera>
                    <am3d:pos x="0" y="0" z="726219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844691" d="1000000"/>
                    <am3d:preTrans dx="5" dy="-11151292" dz="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4332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3D Model 27" descr="Pink Birthday Cake">
                <a:extLst>
                  <a:ext uri="{FF2B5EF4-FFF2-40B4-BE49-F238E27FC236}">
                    <a16:creationId xmlns:a16="http://schemas.microsoft.com/office/drawing/2014/main" id="{D655F3B3-5DFE-40F8-85E4-3E40C26C05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5390" y="123313"/>
                <a:ext cx="2504626" cy="1692147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04345D6B-E303-181D-9978-1DAA124F0BD8}"/>
              </a:ext>
            </a:extLst>
          </p:cNvPr>
          <p:cNvGrpSpPr/>
          <p:nvPr/>
        </p:nvGrpSpPr>
        <p:grpSpPr>
          <a:xfrm>
            <a:off x="311967" y="1902091"/>
            <a:ext cx="5849322" cy="1853619"/>
            <a:chOff x="311967" y="1902091"/>
            <a:chExt cx="5849322" cy="1853619"/>
          </a:xfrm>
        </p:grpSpPr>
        <p:pic>
          <p:nvPicPr>
            <p:cNvPr id="8" name="Graphic 7" descr="Man with solid fill">
              <a:extLst>
                <a:ext uri="{FF2B5EF4-FFF2-40B4-BE49-F238E27FC236}">
                  <a16:creationId xmlns:a16="http://schemas.microsoft.com/office/drawing/2014/main" id="{DC118D72-3058-4C78-9D2C-E3E16B093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312275" y="1902091"/>
              <a:ext cx="1800000" cy="1800000"/>
            </a:xfrm>
            <a:prstGeom prst="rect">
              <a:avLst/>
            </a:prstGeom>
          </p:spPr>
        </p:pic>
        <p:pic>
          <p:nvPicPr>
            <p:cNvPr id="11" name="Graphic 10" descr="Woman with solid fill">
              <a:extLst>
                <a:ext uri="{FF2B5EF4-FFF2-40B4-BE49-F238E27FC236}">
                  <a16:creationId xmlns:a16="http://schemas.microsoft.com/office/drawing/2014/main" id="{76C89319-BBFC-4F06-9F77-CEECA2711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978839" y="1902091"/>
              <a:ext cx="1800000" cy="1800000"/>
            </a:xfrm>
            <a:prstGeom prst="rect">
              <a:avLst/>
            </a:prstGeom>
          </p:spPr>
        </p:pic>
        <p:pic>
          <p:nvPicPr>
            <p:cNvPr id="14" name="Graphic 13" descr="Man with solid fill">
              <a:extLst>
                <a:ext uri="{FF2B5EF4-FFF2-40B4-BE49-F238E27FC236}">
                  <a16:creationId xmlns:a16="http://schemas.microsoft.com/office/drawing/2014/main" id="{F6788B4D-4DFC-4F1E-B118-365D5C50C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645403" y="1902091"/>
              <a:ext cx="1800000" cy="1800000"/>
            </a:xfrm>
            <a:prstGeom prst="rect">
              <a:avLst/>
            </a:prstGeom>
          </p:spPr>
        </p:pic>
        <p:pic>
          <p:nvPicPr>
            <p:cNvPr id="17" name="Graphic 16" descr="Woman with solid fill">
              <a:extLst>
                <a:ext uri="{FF2B5EF4-FFF2-40B4-BE49-F238E27FC236}">
                  <a16:creationId xmlns:a16="http://schemas.microsoft.com/office/drawing/2014/main" id="{E03682A1-1A51-4A7B-A936-E84889856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11967" y="1902091"/>
              <a:ext cx="1800000" cy="1800000"/>
            </a:xfrm>
            <a:prstGeom prst="rect">
              <a:avLst/>
            </a:prstGeom>
          </p:spPr>
        </p:pic>
        <p:pic>
          <p:nvPicPr>
            <p:cNvPr id="5" name="Graphic 4" descr="Man with cane with solid fill">
              <a:extLst>
                <a:ext uri="{FF2B5EF4-FFF2-40B4-BE49-F238E27FC236}">
                  <a16:creationId xmlns:a16="http://schemas.microsoft.com/office/drawing/2014/main" id="{171DD2B9-6706-4D33-AFBD-DA007828A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7440" t="46025"/>
            <a:stretch/>
          </p:blipFill>
          <p:spPr>
            <a:xfrm>
              <a:off x="5346687" y="2722622"/>
              <a:ext cx="814602" cy="1033088"/>
            </a:xfrm>
            <a:prstGeom prst="ellipse">
              <a:avLst/>
            </a:prstGeom>
          </p:spPr>
        </p:pic>
        <p:pic>
          <p:nvPicPr>
            <p:cNvPr id="34" name="Graphic 33" descr="Man with cane with solid fill">
              <a:extLst>
                <a:ext uri="{FF2B5EF4-FFF2-40B4-BE49-F238E27FC236}">
                  <a16:creationId xmlns:a16="http://schemas.microsoft.com/office/drawing/2014/main" id="{D3B726B8-08A6-A62B-EFDE-B5149A5A51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7440" t="46025"/>
            <a:stretch/>
          </p:blipFill>
          <p:spPr>
            <a:xfrm>
              <a:off x="1325733" y="2722622"/>
              <a:ext cx="814602" cy="1033088"/>
            </a:xfrm>
            <a:prstGeom prst="ellipse">
              <a:avLst/>
            </a:prstGeom>
          </p:spPr>
        </p:pic>
        <p:pic>
          <p:nvPicPr>
            <p:cNvPr id="41" name="Graphic 40" descr="Man with cane with solid fill">
              <a:extLst>
                <a:ext uri="{FF2B5EF4-FFF2-40B4-BE49-F238E27FC236}">
                  <a16:creationId xmlns:a16="http://schemas.microsoft.com/office/drawing/2014/main" id="{69586E98-0538-632A-C6F2-86034836D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7440" t="46025"/>
            <a:stretch/>
          </p:blipFill>
          <p:spPr>
            <a:xfrm>
              <a:off x="2630801" y="2722622"/>
              <a:ext cx="814602" cy="1033088"/>
            </a:xfrm>
            <a:prstGeom prst="ellipse">
              <a:avLst/>
            </a:prstGeom>
          </p:spPr>
        </p:pic>
        <p:pic>
          <p:nvPicPr>
            <p:cNvPr id="42" name="Graphic 41" descr="Man with cane with solid fill">
              <a:extLst>
                <a:ext uri="{FF2B5EF4-FFF2-40B4-BE49-F238E27FC236}">
                  <a16:creationId xmlns:a16="http://schemas.microsoft.com/office/drawing/2014/main" id="{421D872F-CAB0-F6BF-7756-C2B0A42120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7440" t="46025"/>
            <a:stretch/>
          </p:blipFill>
          <p:spPr>
            <a:xfrm>
              <a:off x="3843374" y="2722622"/>
              <a:ext cx="814602" cy="1033088"/>
            </a:xfrm>
            <a:prstGeom prst="ellipse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E974170-5C9E-DADC-BD03-DFE45584268E}"/>
              </a:ext>
            </a:extLst>
          </p:cNvPr>
          <p:cNvGrpSpPr/>
          <p:nvPr/>
        </p:nvGrpSpPr>
        <p:grpSpPr>
          <a:xfrm>
            <a:off x="8678332" y="6317598"/>
            <a:ext cx="3513667" cy="619320"/>
            <a:chOff x="8678332" y="6317598"/>
            <a:chExt cx="3513667" cy="6193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96C337-7D6B-9FEC-A7FA-C29048FE280E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5B5122F-51C8-6A51-EF0F-75512AAD0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C6754CAE-E031-5F79-DE07-5DCB1E6EF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65454F51-9219-0A4D-8417-50633E965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8" name="Picture 1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D85FFAF-49FB-D422-C311-13A078527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69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7B09B-4DEA-40EE-BBD0-F7E0207B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21" y="552227"/>
            <a:ext cx="9105499" cy="1325563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rgbClr val="7030A0"/>
                </a:solidFill>
                <a:latin typeface="Century Gothic" panose="020B0502020202020204" pitchFamily="34" charset="0"/>
              </a:rPr>
              <a:t>Of each </a:t>
            </a:r>
            <a:r>
              <a:rPr lang="en-GB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10</a:t>
            </a:r>
            <a:r>
              <a:rPr lang="en-GB" sz="3600" dirty="0">
                <a:solidFill>
                  <a:srgbClr val="7030A0"/>
                </a:solidFill>
                <a:latin typeface="Century Gothic" panose="020B0502020202020204" pitchFamily="34" charset="0"/>
              </a:rPr>
              <a:t> people who</a:t>
            </a:r>
            <a:r>
              <a:rPr lang="en-GB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don’t have</a:t>
            </a:r>
            <a:br>
              <a:rPr lang="en-GB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</a:br>
            <a:r>
              <a:rPr lang="en-GB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a learning disability,</a:t>
            </a:r>
            <a:br>
              <a:rPr lang="en-GB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</a:br>
            <a:r>
              <a:rPr lang="en-GB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9 </a:t>
            </a:r>
            <a:r>
              <a:rPr lang="en-GB" sz="3600" dirty="0">
                <a:solidFill>
                  <a:srgbClr val="7030A0"/>
                </a:solidFill>
                <a:latin typeface="Century Gothic" panose="020B0502020202020204" pitchFamily="34" charset="0"/>
              </a:rPr>
              <a:t>were still alive at the age of </a:t>
            </a:r>
            <a:r>
              <a:rPr lang="en-GB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65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2D07E12-FDCE-707E-64EC-D669CA3FB9C4}"/>
              </a:ext>
            </a:extLst>
          </p:cNvPr>
          <p:cNvGrpSpPr/>
          <p:nvPr/>
        </p:nvGrpSpPr>
        <p:grpSpPr>
          <a:xfrm>
            <a:off x="569957" y="4524554"/>
            <a:ext cx="1440000" cy="1638029"/>
            <a:chOff x="329325" y="2487585"/>
            <a:chExt cx="1440000" cy="1638029"/>
          </a:xfrm>
        </p:grpSpPr>
        <p:pic>
          <p:nvPicPr>
            <p:cNvPr id="17" name="Picture 2" descr="Gravestone">
              <a:extLst>
                <a:ext uri="{FF2B5EF4-FFF2-40B4-BE49-F238E27FC236}">
                  <a16:creationId xmlns:a16="http://schemas.microsoft.com/office/drawing/2014/main" id="{B1C06238-3481-4674-8591-B67019AE69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102" y="2487585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Graphic 35" descr="Woman with solid fill">
              <a:extLst>
                <a:ext uri="{FF2B5EF4-FFF2-40B4-BE49-F238E27FC236}">
                  <a16:creationId xmlns:a16="http://schemas.microsoft.com/office/drawing/2014/main" id="{78D850AF-0F0A-4382-B5E6-DB4C986E3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9325" y="2685614"/>
              <a:ext cx="1440000" cy="144000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3D Model 25" descr="Pink Birthday Cake">
                <a:extLst>
                  <a:ext uri="{FF2B5EF4-FFF2-40B4-BE49-F238E27FC236}">
                    <a16:creationId xmlns:a16="http://schemas.microsoft.com/office/drawing/2014/main" id="{8E843439-B6CB-4CA0-B458-2DBA38D78EA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766737754"/>
                  </p:ext>
                </p:extLst>
              </p:nvPr>
            </p:nvGraphicFramePr>
            <p:xfrm>
              <a:off x="275390" y="198469"/>
              <a:ext cx="2504626" cy="1692147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504626" cy="1692147"/>
                    </a:xfrm>
                    <a:prstGeom prst="rect">
                      <a:avLst/>
                    </a:prstGeom>
                  </am3d:spPr>
                  <am3d:camera>
                    <am3d:pos x="0" y="0" z="726219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844691" d="1000000"/>
                    <am3d:preTrans dx="5" dy="-11151292" dz="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4332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3D Model 25" descr="Pink Birthday Cake">
                <a:extLst>
                  <a:ext uri="{FF2B5EF4-FFF2-40B4-BE49-F238E27FC236}">
                    <a16:creationId xmlns:a16="http://schemas.microsoft.com/office/drawing/2014/main" id="{8E843439-B6CB-4CA0-B458-2DBA38D78E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5390" y="198469"/>
                <a:ext cx="2504626" cy="1692147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8680BB98-89F9-7858-0FCA-A063D6521238}"/>
              </a:ext>
            </a:extLst>
          </p:cNvPr>
          <p:cNvGrpSpPr/>
          <p:nvPr/>
        </p:nvGrpSpPr>
        <p:grpSpPr>
          <a:xfrm>
            <a:off x="569957" y="2480417"/>
            <a:ext cx="9144100" cy="1533399"/>
            <a:chOff x="329162" y="4667111"/>
            <a:chExt cx="9144100" cy="1533399"/>
          </a:xfrm>
        </p:grpSpPr>
        <p:pic>
          <p:nvPicPr>
            <p:cNvPr id="32" name="Graphic 31" descr="Man with solid fill">
              <a:extLst>
                <a:ext uri="{FF2B5EF4-FFF2-40B4-BE49-F238E27FC236}">
                  <a16:creationId xmlns:a16="http://schemas.microsoft.com/office/drawing/2014/main" id="{67DECEAF-366A-4E83-84CA-B9A5178A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85776" y="4667111"/>
              <a:ext cx="1440000" cy="1440000"/>
            </a:xfrm>
            <a:prstGeom prst="rect">
              <a:avLst/>
            </a:prstGeom>
          </p:spPr>
        </p:pic>
        <p:pic>
          <p:nvPicPr>
            <p:cNvPr id="35" name="Graphic 34" descr="Woman with solid fill">
              <a:extLst>
                <a:ext uri="{FF2B5EF4-FFF2-40B4-BE49-F238E27FC236}">
                  <a16:creationId xmlns:a16="http://schemas.microsoft.com/office/drawing/2014/main" id="{58534421-00F3-45C0-908F-E3147DEB1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29162" y="4667111"/>
              <a:ext cx="1440000" cy="1440000"/>
            </a:xfrm>
            <a:prstGeom prst="rect">
              <a:avLst/>
            </a:prstGeom>
          </p:spPr>
        </p:pic>
        <p:pic>
          <p:nvPicPr>
            <p:cNvPr id="39" name="Graphic 38" descr="Man with solid fill">
              <a:extLst>
                <a:ext uri="{FF2B5EF4-FFF2-40B4-BE49-F238E27FC236}">
                  <a16:creationId xmlns:a16="http://schemas.microsoft.com/office/drawing/2014/main" id="{4CE4DB24-BB5B-4344-BF3B-FC84BDF0F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99004" y="4667111"/>
              <a:ext cx="1440000" cy="1440000"/>
            </a:xfrm>
            <a:prstGeom prst="rect">
              <a:avLst/>
            </a:prstGeom>
          </p:spPr>
        </p:pic>
        <p:pic>
          <p:nvPicPr>
            <p:cNvPr id="40" name="Graphic 39" descr="Woman with solid fill">
              <a:extLst>
                <a:ext uri="{FF2B5EF4-FFF2-40B4-BE49-F238E27FC236}">
                  <a16:creationId xmlns:a16="http://schemas.microsoft.com/office/drawing/2014/main" id="{62DB4879-18CD-4ABF-91CD-9CB5B0BDE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242390" y="4667111"/>
              <a:ext cx="1440000" cy="1440000"/>
            </a:xfrm>
            <a:prstGeom prst="rect">
              <a:avLst/>
            </a:prstGeom>
          </p:spPr>
        </p:pic>
        <p:pic>
          <p:nvPicPr>
            <p:cNvPr id="43" name="Graphic 42" descr="Man with solid fill">
              <a:extLst>
                <a:ext uri="{FF2B5EF4-FFF2-40B4-BE49-F238E27FC236}">
                  <a16:creationId xmlns:a16="http://schemas.microsoft.com/office/drawing/2014/main" id="{3D510397-67CA-48FE-AF96-DCFBE796E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112232" y="4667111"/>
              <a:ext cx="1440000" cy="1440000"/>
            </a:xfrm>
            <a:prstGeom prst="rect">
              <a:avLst/>
            </a:prstGeom>
          </p:spPr>
        </p:pic>
        <p:pic>
          <p:nvPicPr>
            <p:cNvPr id="44" name="Graphic 43" descr="Woman with solid fill">
              <a:extLst>
                <a:ext uri="{FF2B5EF4-FFF2-40B4-BE49-F238E27FC236}">
                  <a16:creationId xmlns:a16="http://schemas.microsoft.com/office/drawing/2014/main" id="{2478DCF5-2D7F-4441-AA7B-B1C0434A6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55618" y="4667111"/>
              <a:ext cx="1440000" cy="1440000"/>
            </a:xfrm>
            <a:prstGeom prst="rect">
              <a:avLst/>
            </a:prstGeom>
          </p:spPr>
        </p:pic>
        <p:pic>
          <p:nvPicPr>
            <p:cNvPr id="47" name="Graphic 46" descr="Man with solid fill">
              <a:extLst>
                <a:ext uri="{FF2B5EF4-FFF2-40B4-BE49-F238E27FC236}">
                  <a16:creationId xmlns:a16="http://schemas.microsoft.com/office/drawing/2014/main" id="{1702F5AF-51D4-4E0D-9AB6-09B1EA386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25460" y="4667111"/>
              <a:ext cx="1440000" cy="1440000"/>
            </a:xfrm>
            <a:prstGeom prst="rect">
              <a:avLst/>
            </a:prstGeom>
          </p:spPr>
        </p:pic>
        <p:pic>
          <p:nvPicPr>
            <p:cNvPr id="48" name="Graphic 47" descr="Woman with solid fill">
              <a:extLst>
                <a:ext uri="{FF2B5EF4-FFF2-40B4-BE49-F238E27FC236}">
                  <a16:creationId xmlns:a16="http://schemas.microsoft.com/office/drawing/2014/main" id="{53CDB387-DB4D-4EED-82B2-289C9D5B6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068846" y="4667111"/>
              <a:ext cx="1440000" cy="1440000"/>
            </a:xfrm>
            <a:prstGeom prst="rect">
              <a:avLst/>
            </a:prstGeom>
          </p:spPr>
        </p:pic>
        <p:pic>
          <p:nvPicPr>
            <p:cNvPr id="50" name="Graphic 49" descr="Man with solid fill">
              <a:extLst>
                <a:ext uri="{FF2B5EF4-FFF2-40B4-BE49-F238E27FC236}">
                  <a16:creationId xmlns:a16="http://schemas.microsoft.com/office/drawing/2014/main" id="{937A07A5-E8C4-4433-99B7-CD638D2ED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982077" y="4667111"/>
              <a:ext cx="1440000" cy="1440000"/>
            </a:xfrm>
            <a:prstGeom prst="rect">
              <a:avLst/>
            </a:prstGeom>
          </p:spPr>
        </p:pic>
        <p:pic>
          <p:nvPicPr>
            <p:cNvPr id="28" name="Graphic 27" descr="Man with cane with solid fill">
              <a:extLst>
                <a:ext uri="{FF2B5EF4-FFF2-40B4-BE49-F238E27FC236}">
                  <a16:creationId xmlns:a16="http://schemas.microsoft.com/office/drawing/2014/main" id="{F0E0F7EE-7AAA-1986-698D-4B5F4CBC4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57440" t="46025"/>
            <a:stretch/>
          </p:blipFill>
          <p:spPr>
            <a:xfrm>
              <a:off x="8763601" y="5270414"/>
              <a:ext cx="709661" cy="900001"/>
            </a:xfrm>
            <a:prstGeom prst="ellipse">
              <a:avLst/>
            </a:prstGeom>
          </p:spPr>
        </p:pic>
        <p:pic>
          <p:nvPicPr>
            <p:cNvPr id="29" name="Graphic 28" descr="Man with cane with solid fill">
              <a:extLst>
                <a:ext uri="{FF2B5EF4-FFF2-40B4-BE49-F238E27FC236}">
                  <a16:creationId xmlns:a16="http://schemas.microsoft.com/office/drawing/2014/main" id="{76B5AC8E-31A0-798E-9BA7-3401FAEBB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57440" t="46025"/>
            <a:stretch/>
          </p:blipFill>
          <p:spPr>
            <a:xfrm>
              <a:off x="3993329" y="5300509"/>
              <a:ext cx="709661" cy="900001"/>
            </a:xfrm>
            <a:prstGeom prst="ellipse">
              <a:avLst/>
            </a:prstGeom>
          </p:spPr>
        </p:pic>
        <p:pic>
          <p:nvPicPr>
            <p:cNvPr id="30" name="Graphic 29" descr="Man with cane with solid fill">
              <a:extLst>
                <a:ext uri="{FF2B5EF4-FFF2-40B4-BE49-F238E27FC236}">
                  <a16:creationId xmlns:a16="http://schemas.microsoft.com/office/drawing/2014/main" id="{D6931788-1C14-EBF0-27FB-F40EAD668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57440" t="46025"/>
            <a:stretch/>
          </p:blipFill>
          <p:spPr>
            <a:xfrm>
              <a:off x="4958995" y="5207110"/>
              <a:ext cx="709661" cy="900001"/>
            </a:xfrm>
            <a:prstGeom prst="ellipse">
              <a:avLst/>
            </a:prstGeom>
          </p:spPr>
        </p:pic>
        <p:pic>
          <p:nvPicPr>
            <p:cNvPr id="31" name="Graphic 30" descr="Man with cane with solid fill">
              <a:extLst>
                <a:ext uri="{FF2B5EF4-FFF2-40B4-BE49-F238E27FC236}">
                  <a16:creationId xmlns:a16="http://schemas.microsoft.com/office/drawing/2014/main" id="{B2BF8D59-CF84-FE21-53A8-64B92075A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57440" t="46025"/>
            <a:stretch/>
          </p:blipFill>
          <p:spPr>
            <a:xfrm>
              <a:off x="5875218" y="5238762"/>
              <a:ext cx="709661" cy="900001"/>
            </a:xfrm>
            <a:prstGeom prst="ellipse">
              <a:avLst/>
            </a:prstGeom>
          </p:spPr>
        </p:pic>
        <p:pic>
          <p:nvPicPr>
            <p:cNvPr id="33" name="Graphic 32" descr="Man with cane with solid fill">
              <a:extLst>
                <a:ext uri="{FF2B5EF4-FFF2-40B4-BE49-F238E27FC236}">
                  <a16:creationId xmlns:a16="http://schemas.microsoft.com/office/drawing/2014/main" id="{E2305609-E855-E439-1BA8-C8BBE3AA0E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57440" t="46025"/>
            <a:stretch/>
          </p:blipFill>
          <p:spPr>
            <a:xfrm>
              <a:off x="6780737" y="5264824"/>
              <a:ext cx="709661" cy="900001"/>
            </a:xfrm>
            <a:prstGeom prst="ellipse">
              <a:avLst/>
            </a:prstGeom>
          </p:spPr>
        </p:pic>
        <p:pic>
          <p:nvPicPr>
            <p:cNvPr id="34" name="Graphic 33" descr="Man with cane with solid fill">
              <a:extLst>
                <a:ext uri="{FF2B5EF4-FFF2-40B4-BE49-F238E27FC236}">
                  <a16:creationId xmlns:a16="http://schemas.microsoft.com/office/drawing/2014/main" id="{B1F1739E-AD9C-E513-21ED-38E1DB8C3A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57440" t="46025"/>
            <a:stretch/>
          </p:blipFill>
          <p:spPr>
            <a:xfrm>
              <a:off x="7718911" y="5238762"/>
              <a:ext cx="709661" cy="900001"/>
            </a:xfrm>
            <a:prstGeom prst="ellipse">
              <a:avLst/>
            </a:prstGeom>
          </p:spPr>
        </p:pic>
        <p:pic>
          <p:nvPicPr>
            <p:cNvPr id="51" name="Graphic 50" descr="Man with cane with solid fill">
              <a:extLst>
                <a:ext uri="{FF2B5EF4-FFF2-40B4-BE49-F238E27FC236}">
                  <a16:creationId xmlns:a16="http://schemas.microsoft.com/office/drawing/2014/main" id="{FD5324C0-419F-CAEC-1AF2-11136B1F6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57440" t="46025"/>
            <a:stretch/>
          </p:blipFill>
          <p:spPr>
            <a:xfrm>
              <a:off x="2063178" y="5283842"/>
              <a:ext cx="709661" cy="900001"/>
            </a:xfrm>
            <a:prstGeom prst="ellipse">
              <a:avLst/>
            </a:prstGeom>
          </p:spPr>
        </p:pic>
        <p:pic>
          <p:nvPicPr>
            <p:cNvPr id="52" name="Graphic 51" descr="Man with cane with solid fill">
              <a:extLst>
                <a:ext uri="{FF2B5EF4-FFF2-40B4-BE49-F238E27FC236}">
                  <a16:creationId xmlns:a16="http://schemas.microsoft.com/office/drawing/2014/main" id="{E802B958-FC22-5D3E-C726-D7010FC14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57440" t="46025"/>
            <a:stretch/>
          </p:blipFill>
          <p:spPr>
            <a:xfrm>
              <a:off x="3042833" y="5283842"/>
              <a:ext cx="709661" cy="900001"/>
            </a:xfrm>
            <a:prstGeom prst="ellipse">
              <a:avLst/>
            </a:prstGeom>
          </p:spPr>
        </p:pic>
        <p:pic>
          <p:nvPicPr>
            <p:cNvPr id="53" name="Graphic 52" descr="Man with cane with solid fill">
              <a:extLst>
                <a:ext uri="{FF2B5EF4-FFF2-40B4-BE49-F238E27FC236}">
                  <a16:creationId xmlns:a16="http://schemas.microsoft.com/office/drawing/2014/main" id="{2C605ADE-B2A7-E6F3-6A04-F7D0BEE006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57440" t="46025"/>
            <a:stretch/>
          </p:blipFill>
          <p:spPr>
            <a:xfrm>
              <a:off x="1050906" y="5238761"/>
              <a:ext cx="709661" cy="900001"/>
            </a:xfrm>
            <a:prstGeom prst="ellipse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B4448F2-FCD2-1176-D5BD-B133B5429FD8}"/>
              </a:ext>
            </a:extLst>
          </p:cNvPr>
          <p:cNvGrpSpPr/>
          <p:nvPr/>
        </p:nvGrpSpPr>
        <p:grpSpPr>
          <a:xfrm>
            <a:off x="8678332" y="6317598"/>
            <a:ext cx="3513667" cy="619320"/>
            <a:chOff x="8678332" y="6317598"/>
            <a:chExt cx="3513667" cy="61932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B066C41-76F3-448D-5B6A-20933D75DA48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BE76D0C7-E46C-B0D2-BFDF-A4862DDE1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47159485-378B-94B4-C422-4F0B1637E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89DD04AF-D220-6EC7-EAAC-381E2AE39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2" name="Picture 11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6DBB7F02-2797-9501-796B-134B9231F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6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>
            <a:extLst>
              <a:ext uri="{FF2B5EF4-FFF2-40B4-BE49-F238E27FC236}">
                <a16:creationId xmlns:a16="http://schemas.microsoft.com/office/drawing/2014/main" id="{B0EAF1AB-ECAA-E3E3-D01E-03E9EB72576C}"/>
              </a:ext>
            </a:extLst>
          </p:cNvPr>
          <p:cNvSpPr txBox="1">
            <a:spLocks/>
          </p:cNvSpPr>
          <p:nvPr/>
        </p:nvSpPr>
        <p:spPr>
          <a:xfrm>
            <a:off x="1084757" y="299149"/>
            <a:ext cx="10022486" cy="2504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latin typeface="Century Gothic" panose="020B0502020202020204" pitchFamily="34" charset="0"/>
              </a:rPr>
              <a:t>It means that people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b="1" dirty="0">
                <a:latin typeface="Century Gothic" panose="020B0502020202020204" pitchFamily="34" charset="0"/>
              </a:rPr>
              <a:t>who have a learning disability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sz="6000" b="1" dirty="0">
                <a:latin typeface="Century Gothic" panose="020B0502020202020204" pitchFamily="34" charset="0"/>
              </a:rPr>
              <a:t>don’t live as long </a:t>
            </a:r>
            <a:r>
              <a:rPr lang="en-GB" dirty="0">
                <a:latin typeface="Century Gothic" panose="020B0502020202020204" pitchFamily="34" charset="0"/>
              </a:rPr>
              <a:t>as people </a:t>
            </a:r>
            <a:r>
              <a:rPr lang="en-GB" b="1" dirty="0">
                <a:latin typeface="Century Gothic" panose="020B0502020202020204" pitchFamily="34" charset="0"/>
              </a:rPr>
              <a:t>who don’t have</a:t>
            </a:r>
            <a:r>
              <a:rPr lang="en-GB" dirty="0">
                <a:latin typeface="Century Gothic" panose="020B0502020202020204" pitchFamily="34" charset="0"/>
              </a:rPr>
              <a:t> a learning disability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E7630C-768A-1BDA-3F32-0E94C1584E16}"/>
              </a:ext>
            </a:extLst>
          </p:cNvPr>
          <p:cNvGrpSpPr/>
          <p:nvPr/>
        </p:nvGrpSpPr>
        <p:grpSpPr>
          <a:xfrm>
            <a:off x="8678332" y="6317598"/>
            <a:ext cx="3513667" cy="619320"/>
            <a:chOff x="8678332" y="6317598"/>
            <a:chExt cx="3513667" cy="6193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A0D75-D282-B8DF-5236-EEF833BFEF8F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B07E9882-7316-DE6E-82C8-6A00198CE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06E6D23A-CEBB-842C-289C-A668BC794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841FA4FB-78DE-0616-D0E4-43A85DC4C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8" name="Picture 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5446C84-EE63-C2A1-EF02-352481541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Pink Birthday Cake">
                <a:extLst>
                  <a:ext uri="{FF2B5EF4-FFF2-40B4-BE49-F238E27FC236}">
                    <a16:creationId xmlns:a16="http://schemas.microsoft.com/office/drawing/2014/main" id="{6E2E706C-7151-F10C-5EEF-85B64BABDC9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207848408"/>
                  </p:ext>
                </p:extLst>
              </p:nvPr>
            </p:nvGraphicFramePr>
            <p:xfrm>
              <a:off x="3527418" y="2946507"/>
              <a:ext cx="5315918" cy="2680352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5315918" cy="2680352"/>
                    </a:xfrm>
                    <a:prstGeom prst="rect">
                      <a:avLst/>
                    </a:prstGeom>
                  </am3d:spPr>
                  <am3d:camera>
                    <am3d:pos x="0" y="0" z="726219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844691" d="1000000"/>
                    <am3d:preTrans dx="5" dy="-11151292" dz="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54382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Pink Birthday Cake">
                <a:extLst>
                  <a:ext uri="{FF2B5EF4-FFF2-40B4-BE49-F238E27FC236}">
                    <a16:creationId xmlns:a16="http://schemas.microsoft.com/office/drawing/2014/main" id="{6E2E706C-7151-F10C-5EEF-85B64BABDC9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27418" y="2946507"/>
                <a:ext cx="5315918" cy="2680352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Graphic 10" descr="Close with solid fill">
            <a:extLst>
              <a:ext uri="{FF2B5EF4-FFF2-40B4-BE49-F238E27FC236}">
                <a16:creationId xmlns:a16="http://schemas.microsoft.com/office/drawing/2014/main" id="{C715F4F2-034C-31FD-39A4-EB29534B1F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30128" y="3407100"/>
            <a:ext cx="2910498" cy="291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4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ink11">
            <a:extLst>
              <a:ext uri="{FF2B5EF4-FFF2-40B4-BE49-F238E27FC236}">
                <a16:creationId xmlns:a16="http://schemas.microsoft.com/office/drawing/2014/main" id="{4CEEBC94-6231-44A3-9C90-32C54A8D6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366" y="3682373"/>
            <a:ext cx="3069028" cy="306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3" y="49373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What can we say about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b="1" dirty="0">
                <a:latin typeface="Century Gothic" panose="020B0502020202020204" pitchFamily="34" charset="0"/>
              </a:rPr>
              <a:t>the people with a learning disability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b="1" dirty="0">
                <a:latin typeface="Century Gothic" panose="020B0502020202020204" pitchFamily="34" charset="0"/>
              </a:rPr>
              <a:t>who died in England in 202</a:t>
            </a:r>
            <a:r>
              <a:rPr lang="en-GB" b="1" dirty="0">
                <a:solidFill>
                  <a:srgbClr val="7030A0"/>
                </a:solidFill>
                <a:latin typeface="Century Gothic" panose="020B0502020202020204" pitchFamily="34" charset="0"/>
              </a:rPr>
              <a:t>2</a:t>
            </a:r>
            <a:r>
              <a:rPr lang="en-GB" b="1" dirty="0"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EE1420-4233-4B27-9476-19B469F286FC}"/>
              </a:ext>
            </a:extLst>
          </p:cNvPr>
          <p:cNvSpPr/>
          <p:nvPr/>
        </p:nvSpPr>
        <p:spPr>
          <a:xfrm>
            <a:off x="9011367" y="2318979"/>
            <a:ext cx="2109400" cy="1430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3D57CE-9B75-CD32-2AB3-1222623161AD}"/>
              </a:ext>
            </a:extLst>
          </p:cNvPr>
          <p:cNvGrpSpPr/>
          <p:nvPr/>
        </p:nvGrpSpPr>
        <p:grpSpPr>
          <a:xfrm>
            <a:off x="6746613" y="1951715"/>
            <a:ext cx="5059680" cy="3455057"/>
            <a:chOff x="6593620" y="1533623"/>
            <a:chExt cx="5059680" cy="3455057"/>
          </a:xfrm>
        </p:grpSpPr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D623B3FD-67DC-4318-A0CD-B1C27ACD117D}"/>
                </a:ext>
              </a:extLst>
            </p:cNvPr>
            <p:cNvSpPr/>
            <p:nvPr/>
          </p:nvSpPr>
          <p:spPr>
            <a:xfrm>
              <a:off x="6593620" y="1533623"/>
              <a:ext cx="5059680" cy="3455057"/>
            </a:xfrm>
            <a:prstGeom prst="cloudCallout">
              <a:avLst>
                <a:gd name="adj1" fmla="val -66753"/>
                <a:gd name="adj2" fmla="val 33206"/>
              </a:avLst>
            </a:prstGeom>
            <a:solidFill>
              <a:schemeClr val="bg1"/>
            </a:solidFill>
            <a:ln w="730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30" name="Picture 6" descr="Deaf Group">
              <a:extLst>
                <a:ext uri="{FF2B5EF4-FFF2-40B4-BE49-F238E27FC236}">
                  <a16:creationId xmlns:a16="http://schemas.microsoft.com/office/drawing/2014/main" id="{EFC68A88-9DD5-4F20-AB24-B97A2FA01B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1355" y="2093587"/>
              <a:ext cx="1881302" cy="1881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Gravestone">
              <a:extLst>
                <a:ext uri="{FF2B5EF4-FFF2-40B4-BE49-F238E27FC236}">
                  <a16:creationId xmlns:a16="http://schemas.microsoft.com/office/drawing/2014/main" id="{9665BF03-5990-4CCE-A818-C2CED904B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3942" y="1899639"/>
              <a:ext cx="1849858" cy="1849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BC5B2DD4-F60A-46F7-929E-A0052C225A2F}"/>
                </a:ext>
              </a:extLst>
            </p:cNvPr>
            <p:cNvSpPr/>
            <p:nvPr/>
          </p:nvSpPr>
          <p:spPr>
            <a:xfrm>
              <a:off x="9123460" y="2770288"/>
              <a:ext cx="537328" cy="527901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Picture 2" descr="Map England">
            <a:extLst>
              <a:ext uri="{FF2B5EF4-FFF2-40B4-BE49-F238E27FC236}">
                <a16:creationId xmlns:a16="http://schemas.microsoft.com/office/drawing/2014/main" id="{83E9E60F-020E-40DD-9482-7494914A5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51" y="4502709"/>
            <a:ext cx="2206800" cy="22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1928EF9-2C58-9C97-7FFE-DF30968652D7}"/>
              </a:ext>
            </a:extLst>
          </p:cNvPr>
          <p:cNvGrpSpPr/>
          <p:nvPr/>
        </p:nvGrpSpPr>
        <p:grpSpPr>
          <a:xfrm>
            <a:off x="8678332" y="6317598"/>
            <a:ext cx="3513667" cy="619320"/>
            <a:chOff x="8678332" y="6317598"/>
            <a:chExt cx="3513667" cy="61932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0AFE8D5-4252-7CC1-80AF-BE0C1C36E18C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49E528A9-0155-0D49-582F-419C1E52D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2E0BB9F6-D96C-2D28-241E-B988DBDD3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CD2B1F87-A585-D2A6-AAC0-3046118D6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4" name="Picture 1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2293F57E-C66E-3B4F-5B9A-2F36BF0AB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15" name="Picture 2" descr="Year 2022">
            <a:extLst>
              <a:ext uri="{FF2B5EF4-FFF2-40B4-BE49-F238E27FC236}">
                <a16:creationId xmlns:a16="http://schemas.microsoft.com/office/drawing/2014/main" id="{82EA84C3-4C6D-2200-1143-D6228F604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41" y="2084980"/>
            <a:ext cx="2206800" cy="22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225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raphic 98" descr="Man with solid fill">
            <a:extLst>
              <a:ext uri="{FF2B5EF4-FFF2-40B4-BE49-F238E27FC236}">
                <a16:creationId xmlns:a16="http://schemas.microsoft.com/office/drawing/2014/main" id="{3236B92A-005A-6940-F241-504F4973F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92339" y="3252732"/>
            <a:ext cx="2504626" cy="2504626"/>
          </a:xfrm>
          <a:prstGeom prst="rect">
            <a:avLst/>
          </a:prstGeom>
        </p:spPr>
      </p:pic>
      <p:pic>
        <p:nvPicPr>
          <p:cNvPr id="44" name="Graphic 43" descr="Cake with solid fill">
            <a:extLst>
              <a:ext uri="{FF2B5EF4-FFF2-40B4-BE49-F238E27FC236}">
                <a16:creationId xmlns:a16="http://schemas.microsoft.com/office/drawing/2014/main" id="{E4B849F4-D121-FBD8-31C7-725A948912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3122" y="2786533"/>
            <a:ext cx="561155" cy="631692"/>
          </a:xfrm>
          <a:prstGeom prst="rect">
            <a:avLst/>
          </a:prstGeom>
        </p:spPr>
      </p:pic>
      <p:pic>
        <p:nvPicPr>
          <p:cNvPr id="17" name="Graphic 16" descr="Cake with solid fill">
            <a:extLst>
              <a:ext uri="{FF2B5EF4-FFF2-40B4-BE49-F238E27FC236}">
                <a16:creationId xmlns:a16="http://schemas.microsoft.com/office/drawing/2014/main" id="{B709459E-EFA0-C636-1AC9-E072B3A971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86615" y="2775757"/>
            <a:ext cx="561155" cy="631692"/>
          </a:xfrm>
          <a:prstGeom prst="rect">
            <a:avLst/>
          </a:prstGeom>
        </p:spPr>
      </p:pic>
      <p:pic>
        <p:nvPicPr>
          <p:cNvPr id="19" name="Graphic 18" descr="Cake with solid fill">
            <a:extLst>
              <a:ext uri="{FF2B5EF4-FFF2-40B4-BE49-F238E27FC236}">
                <a16:creationId xmlns:a16="http://schemas.microsoft.com/office/drawing/2014/main" id="{BC05A5AD-7A17-A768-093A-EEBA227898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42214" y="2764982"/>
            <a:ext cx="561155" cy="631692"/>
          </a:xfrm>
          <a:prstGeom prst="rect">
            <a:avLst/>
          </a:prstGeom>
        </p:spPr>
      </p:pic>
      <p:pic>
        <p:nvPicPr>
          <p:cNvPr id="20" name="Graphic 19" descr="Cake with solid fill">
            <a:extLst>
              <a:ext uri="{FF2B5EF4-FFF2-40B4-BE49-F238E27FC236}">
                <a16:creationId xmlns:a16="http://schemas.microsoft.com/office/drawing/2014/main" id="{9E33042B-25A6-C9A6-C474-D59FBCDAF1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43497" y="2775757"/>
            <a:ext cx="561155" cy="631692"/>
          </a:xfrm>
          <a:prstGeom prst="rect">
            <a:avLst/>
          </a:prstGeom>
        </p:spPr>
      </p:pic>
      <p:pic>
        <p:nvPicPr>
          <p:cNvPr id="21" name="Graphic 20" descr="Cake with solid fill">
            <a:extLst>
              <a:ext uri="{FF2B5EF4-FFF2-40B4-BE49-F238E27FC236}">
                <a16:creationId xmlns:a16="http://schemas.microsoft.com/office/drawing/2014/main" id="{B8DD43BF-668E-5EAC-664C-A219F09D82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6990" y="2764983"/>
            <a:ext cx="561155" cy="631692"/>
          </a:xfrm>
          <a:prstGeom prst="rect">
            <a:avLst/>
          </a:prstGeom>
        </p:spPr>
      </p:pic>
      <p:pic>
        <p:nvPicPr>
          <p:cNvPr id="22" name="Graphic 21" descr="Cake with solid fill">
            <a:extLst>
              <a:ext uri="{FF2B5EF4-FFF2-40B4-BE49-F238E27FC236}">
                <a16:creationId xmlns:a16="http://schemas.microsoft.com/office/drawing/2014/main" id="{FE425037-FEA8-2636-60B4-A0E00DAB72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956578" y="2765439"/>
            <a:ext cx="561155" cy="631692"/>
          </a:xfrm>
          <a:prstGeom prst="rect">
            <a:avLst/>
          </a:prstGeom>
        </p:spPr>
      </p:pic>
      <p:pic>
        <p:nvPicPr>
          <p:cNvPr id="23" name="Graphic 22" descr="Cake with solid fill">
            <a:extLst>
              <a:ext uri="{FF2B5EF4-FFF2-40B4-BE49-F238E27FC236}">
                <a16:creationId xmlns:a16="http://schemas.microsoft.com/office/drawing/2014/main" id="{314B0C37-D623-10B6-91E8-D5FA11ED0A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495722" y="2775758"/>
            <a:ext cx="561155" cy="631692"/>
          </a:xfrm>
          <a:prstGeom prst="rect">
            <a:avLst/>
          </a:prstGeom>
        </p:spPr>
      </p:pic>
      <p:pic>
        <p:nvPicPr>
          <p:cNvPr id="24" name="Graphic 23" descr="Cake with solid fill">
            <a:extLst>
              <a:ext uri="{FF2B5EF4-FFF2-40B4-BE49-F238E27FC236}">
                <a16:creationId xmlns:a16="http://schemas.microsoft.com/office/drawing/2014/main" id="{2DB95E97-FF51-1CD4-85C3-4A561CF37CD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017321" y="2775758"/>
            <a:ext cx="561155" cy="631692"/>
          </a:xfrm>
          <a:prstGeom prst="rect">
            <a:avLst/>
          </a:prstGeom>
        </p:spPr>
      </p:pic>
      <p:pic>
        <p:nvPicPr>
          <p:cNvPr id="28" name="Graphic 27" descr="Cake with solid fill">
            <a:extLst>
              <a:ext uri="{FF2B5EF4-FFF2-40B4-BE49-F238E27FC236}">
                <a16:creationId xmlns:a16="http://schemas.microsoft.com/office/drawing/2014/main" id="{C2EE4088-DB67-D407-4117-43B51A3B53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73946" y="2786532"/>
            <a:ext cx="561155" cy="631692"/>
          </a:xfrm>
          <a:prstGeom prst="rect">
            <a:avLst/>
          </a:prstGeom>
        </p:spPr>
      </p:pic>
      <p:pic>
        <p:nvPicPr>
          <p:cNvPr id="29" name="Graphic 28" descr="Cake with solid fill">
            <a:extLst>
              <a:ext uri="{FF2B5EF4-FFF2-40B4-BE49-F238E27FC236}">
                <a16:creationId xmlns:a16="http://schemas.microsoft.com/office/drawing/2014/main" id="{F3112F9A-482E-C912-B1A2-43CCCFF2C2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895545" y="2786532"/>
            <a:ext cx="561155" cy="631692"/>
          </a:xfrm>
          <a:prstGeom prst="rect">
            <a:avLst/>
          </a:prstGeom>
        </p:spPr>
      </p:pic>
      <p:pic>
        <p:nvPicPr>
          <p:cNvPr id="32" name="Graphic 31" descr="Cake with solid fill">
            <a:extLst>
              <a:ext uri="{FF2B5EF4-FFF2-40B4-BE49-F238E27FC236}">
                <a16:creationId xmlns:a16="http://schemas.microsoft.com/office/drawing/2014/main" id="{5BCADB2F-A347-6A14-1933-176847FCF1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74566" y="2797308"/>
            <a:ext cx="561155" cy="631692"/>
          </a:xfrm>
          <a:prstGeom prst="rect">
            <a:avLst/>
          </a:prstGeom>
        </p:spPr>
      </p:pic>
      <p:pic>
        <p:nvPicPr>
          <p:cNvPr id="33" name="Graphic 32" descr="Cake with solid fill">
            <a:extLst>
              <a:ext uri="{FF2B5EF4-FFF2-40B4-BE49-F238E27FC236}">
                <a16:creationId xmlns:a16="http://schemas.microsoft.com/office/drawing/2014/main" id="{ADDDABAA-8710-E7D2-42A8-C6865DA025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88059" y="2786532"/>
            <a:ext cx="561155" cy="631692"/>
          </a:xfrm>
          <a:prstGeom prst="rect">
            <a:avLst/>
          </a:prstGeom>
        </p:spPr>
      </p:pic>
      <p:pic>
        <p:nvPicPr>
          <p:cNvPr id="35" name="Graphic 34" descr="Cake with solid fill">
            <a:extLst>
              <a:ext uri="{FF2B5EF4-FFF2-40B4-BE49-F238E27FC236}">
                <a16:creationId xmlns:a16="http://schemas.microsoft.com/office/drawing/2014/main" id="{99A96A15-DC90-7D4C-C9E8-036452A37E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43658" y="2775757"/>
            <a:ext cx="561155" cy="631692"/>
          </a:xfrm>
          <a:prstGeom prst="rect">
            <a:avLst/>
          </a:prstGeom>
        </p:spPr>
      </p:pic>
      <p:pic>
        <p:nvPicPr>
          <p:cNvPr id="36" name="Graphic 35" descr="Cake with solid fill">
            <a:extLst>
              <a:ext uri="{FF2B5EF4-FFF2-40B4-BE49-F238E27FC236}">
                <a16:creationId xmlns:a16="http://schemas.microsoft.com/office/drawing/2014/main" id="{B0BDE327-299D-BFED-8051-D7C3D2F2B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44941" y="2786532"/>
            <a:ext cx="561155" cy="631692"/>
          </a:xfrm>
          <a:prstGeom prst="rect">
            <a:avLst/>
          </a:prstGeom>
        </p:spPr>
      </p:pic>
      <p:pic>
        <p:nvPicPr>
          <p:cNvPr id="37" name="Graphic 36" descr="Cake with solid fill">
            <a:extLst>
              <a:ext uri="{FF2B5EF4-FFF2-40B4-BE49-F238E27FC236}">
                <a16:creationId xmlns:a16="http://schemas.microsoft.com/office/drawing/2014/main" id="{673BE00B-6DDC-D13D-E8B9-A9BC9150CD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58434" y="2775758"/>
            <a:ext cx="561155" cy="631692"/>
          </a:xfrm>
          <a:prstGeom prst="rect">
            <a:avLst/>
          </a:prstGeom>
        </p:spPr>
      </p:pic>
      <p:pic>
        <p:nvPicPr>
          <p:cNvPr id="38" name="Graphic 37" descr="Cake with solid fill">
            <a:extLst>
              <a:ext uri="{FF2B5EF4-FFF2-40B4-BE49-F238E27FC236}">
                <a16:creationId xmlns:a16="http://schemas.microsoft.com/office/drawing/2014/main" id="{005C325F-6BED-5DA7-1E44-32D8ED07DB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858022" y="2776214"/>
            <a:ext cx="561155" cy="631692"/>
          </a:xfrm>
          <a:prstGeom prst="rect">
            <a:avLst/>
          </a:prstGeom>
        </p:spPr>
      </p:pic>
      <p:pic>
        <p:nvPicPr>
          <p:cNvPr id="39" name="Graphic 38" descr="Cake with solid fill">
            <a:extLst>
              <a:ext uri="{FF2B5EF4-FFF2-40B4-BE49-F238E27FC236}">
                <a16:creationId xmlns:a16="http://schemas.microsoft.com/office/drawing/2014/main" id="{3109E608-CF47-333D-F41F-DEF6A5E765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97166" y="2786533"/>
            <a:ext cx="561155" cy="631692"/>
          </a:xfrm>
          <a:prstGeom prst="rect">
            <a:avLst/>
          </a:prstGeom>
        </p:spPr>
      </p:pic>
      <p:pic>
        <p:nvPicPr>
          <p:cNvPr id="40" name="Graphic 39" descr="Cake with solid fill">
            <a:extLst>
              <a:ext uri="{FF2B5EF4-FFF2-40B4-BE49-F238E27FC236}">
                <a16:creationId xmlns:a16="http://schemas.microsoft.com/office/drawing/2014/main" id="{CE296927-944D-03A1-5CE8-453735827C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18765" y="2786533"/>
            <a:ext cx="561155" cy="631692"/>
          </a:xfrm>
          <a:prstGeom prst="rect">
            <a:avLst/>
          </a:prstGeom>
        </p:spPr>
      </p:pic>
      <p:pic>
        <p:nvPicPr>
          <p:cNvPr id="46" name="Graphic 45" descr="Cake with solid fill">
            <a:extLst>
              <a:ext uri="{FF2B5EF4-FFF2-40B4-BE49-F238E27FC236}">
                <a16:creationId xmlns:a16="http://schemas.microsoft.com/office/drawing/2014/main" id="{EEDF9664-3A2F-ABF1-FD62-F6CC7E2957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390" y="2797307"/>
            <a:ext cx="561155" cy="631692"/>
          </a:xfrm>
          <a:prstGeom prst="rect">
            <a:avLst/>
          </a:prstGeom>
        </p:spPr>
      </p:pic>
      <p:pic>
        <p:nvPicPr>
          <p:cNvPr id="47" name="Graphic 46" descr="Cake with solid fill">
            <a:extLst>
              <a:ext uri="{FF2B5EF4-FFF2-40B4-BE49-F238E27FC236}">
                <a16:creationId xmlns:a16="http://schemas.microsoft.com/office/drawing/2014/main" id="{2DE8E26E-810F-41F8-1D74-D565BD1BD3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6989" y="2797307"/>
            <a:ext cx="561155" cy="631692"/>
          </a:xfrm>
          <a:prstGeom prst="rect">
            <a:avLst/>
          </a:prstGeom>
        </p:spPr>
      </p:pic>
      <p:pic>
        <p:nvPicPr>
          <p:cNvPr id="66" name="Graphic 65" descr="Cake with solid fill">
            <a:extLst>
              <a:ext uri="{FF2B5EF4-FFF2-40B4-BE49-F238E27FC236}">
                <a16:creationId xmlns:a16="http://schemas.microsoft.com/office/drawing/2014/main" id="{B90FF4F7-9462-8195-4DF6-E8C5DBF388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50914" y="3559062"/>
            <a:ext cx="561155" cy="631692"/>
          </a:xfrm>
          <a:prstGeom prst="rect">
            <a:avLst/>
          </a:prstGeom>
        </p:spPr>
      </p:pic>
      <p:pic>
        <p:nvPicPr>
          <p:cNvPr id="67" name="Graphic 66" descr="Cake with solid fill">
            <a:extLst>
              <a:ext uri="{FF2B5EF4-FFF2-40B4-BE49-F238E27FC236}">
                <a16:creationId xmlns:a16="http://schemas.microsoft.com/office/drawing/2014/main" id="{6D2721DE-E595-7BA5-9B1B-F4AA40A9F7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64407" y="3548286"/>
            <a:ext cx="561155" cy="631692"/>
          </a:xfrm>
          <a:prstGeom prst="rect">
            <a:avLst/>
          </a:prstGeom>
        </p:spPr>
      </p:pic>
      <p:pic>
        <p:nvPicPr>
          <p:cNvPr id="68" name="Graphic 67" descr="Cake with solid fill">
            <a:extLst>
              <a:ext uri="{FF2B5EF4-FFF2-40B4-BE49-F238E27FC236}">
                <a16:creationId xmlns:a16="http://schemas.microsoft.com/office/drawing/2014/main" id="{0A8BA799-D863-4FCC-889E-4F1E956661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20006" y="3537511"/>
            <a:ext cx="561155" cy="631692"/>
          </a:xfrm>
          <a:prstGeom prst="rect">
            <a:avLst/>
          </a:prstGeom>
        </p:spPr>
      </p:pic>
      <p:pic>
        <p:nvPicPr>
          <p:cNvPr id="69" name="Graphic 68" descr="Cake with solid fill">
            <a:extLst>
              <a:ext uri="{FF2B5EF4-FFF2-40B4-BE49-F238E27FC236}">
                <a16:creationId xmlns:a16="http://schemas.microsoft.com/office/drawing/2014/main" id="{A340D6CC-905D-7B4A-97C9-2CDFD533C0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21289" y="3548286"/>
            <a:ext cx="561155" cy="631692"/>
          </a:xfrm>
          <a:prstGeom prst="rect">
            <a:avLst/>
          </a:prstGeom>
        </p:spPr>
      </p:pic>
      <p:pic>
        <p:nvPicPr>
          <p:cNvPr id="70" name="Graphic 69" descr="Cake with solid fill">
            <a:extLst>
              <a:ext uri="{FF2B5EF4-FFF2-40B4-BE49-F238E27FC236}">
                <a16:creationId xmlns:a16="http://schemas.microsoft.com/office/drawing/2014/main" id="{08EB2F9F-AF85-2ED6-E8CB-EE58124EE4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34782" y="3537512"/>
            <a:ext cx="561155" cy="631692"/>
          </a:xfrm>
          <a:prstGeom prst="rect">
            <a:avLst/>
          </a:prstGeom>
        </p:spPr>
      </p:pic>
      <p:pic>
        <p:nvPicPr>
          <p:cNvPr id="71" name="Graphic 70" descr="Cake with solid fill">
            <a:extLst>
              <a:ext uri="{FF2B5EF4-FFF2-40B4-BE49-F238E27FC236}">
                <a16:creationId xmlns:a16="http://schemas.microsoft.com/office/drawing/2014/main" id="{B866E6AD-7018-B342-702E-FCA459EAC49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934370" y="3537968"/>
            <a:ext cx="561155" cy="631692"/>
          </a:xfrm>
          <a:prstGeom prst="rect">
            <a:avLst/>
          </a:prstGeom>
        </p:spPr>
      </p:pic>
      <p:pic>
        <p:nvPicPr>
          <p:cNvPr id="72" name="Graphic 71" descr="Cake with solid fill">
            <a:extLst>
              <a:ext uri="{FF2B5EF4-FFF2-40B4-BE49-F238E27FC236}">
                <a16:creationId xmlns:a16="http://schemas.microsoft.com/office/drawing/2014/main" id="{A3C19DB0-CE80-25B0-C1DE-BCBDFCFA95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73514" y="3548287"/>
            <a:ext cx="561155" cy="631692"/>
          </a:xfrm>
          <a:prstGeom prst="rect">
            <a:avLst/>
          </a:prstGeom>
        </p:spPr>
      </p:pic>
      <p:pic>
        <p:nvPicPr>
          <p:cNvPr id="73" name="Graphic 72" descr="Cake with solid fill">
            <a:extLst>
              <a:ext uri="{FF2B5EF4-FFF2-40B4-BE49-F238E27FC236}">
                <a16:creationId xmlns:a16="http://schemas.microsoft.com/office/drawing/2014/main" id="{1943CB57-405B-E804-7B34-3637B41358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95113" y="3548287"/>
            <a:ext cx="561155" cy="631692"/>
          </a:xfrm>
          <a:prstGeom prst="rect">
            <a:avLst/>
          </a:prstGeom>
        </p:spPr>
      </p:pic>
      <p:pic>
        <p:nvPicPr>
          <p:cNvPr id="74" name="Graphic 73" descr="Cake with solid fill">
            <a:extLst>
              <a:ext uri="{FF2B5EF4-FFF2-40B4-BE49-F238E27FC236}">
                <a16:creationId xmlns:a16="http://schemas.microsoft.com/office/drawing/2014/main" id="{95295EEC-5CC5-92E0-1598-090EA00327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51738" y="3559061"/>
            <a:ext cx="561155" cy="631692"/>
          </a:xfrm>
          <a:prstGeom prst="rect">
            <a:avLst/>
          </a:prstGeom>
        </p:spPr>
      </p:pic>
      <p:pic>
        <p:nvPicPr>
          <p:cNvPr id="75" name="Graphic 74" descr="Cake with solid fill">
            <a:extLst>
              <a:ext uri="{FF2B5EF4-FFF2-40B4-BE49-F238E27FC236}">
                <a16:creationId xmlns:a16="http://schemas.microsoft.com/office/drawing/2014/main" id="{074FC471-ED52-5534-157C-8F17E13A3B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73337" y="3559061"/>
            <a:ext cx="561155" cy="631692"/>
          </a:xfrm>
          <a:prstGeom prst="rect">
            <a:avLst/>
          </a:prstGeom>
        </p:spPr>
      </p:pic>
      <p:pic>
        <p:nvPicPr>
          <p:cNvPr id="51" name="Graphic 50" descr="Cake with solid fill">
            <a:extLst>
              <a:ext uri="{FF2B5EF4-FFF2-40B4-BE49-F238E27FC236}">
                <a16:creationId xmlns:a16="http://schemas.microsoft.com/office/drawing/2014/main" id="{89F65451-978B-F51E-BA8D-75592FDDA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2358" y="3569837"/>
            <a:ext cx="561155" cy="631692"/>
          </a:xfrm>
          <a:prstGeom prst="rect">
            <a:avLst/>
          </a:prstGeom>
        </p:spPr>
      </p:pic>
      <p:pic>
        <p:nvPicPr>
          <p:cNvPr id="57" name="Graphic 56" descr="Cake with solid fill">
            <a:extLst>
              <a:ext uri="{FF2B5EF4-FFF2-40B4-BE49-F238E27FC236}">
                <a16:creationId xmlns:a16="http://schemas.microsoft.com/office/drawing/2014/main" id="{C2C0C3EA-69F8-0A1F-5895-3991A6260D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765851" y="3559061"/>
            <a:ext cx="561155" cy="631692"/>
          </a:xfrm>
          <a:prstGeom prst="rect">
            <a:avLst/>
          </a:prstGeom>
        </p:spPr>
      </p:pic>
      <p:pic>
        <p:nvPicPr>
          <p:cNvPr id="58" name="Graphic 57" descr="Cake with solid fill">
            <a:extLst>
              <a:ext uri="{FF2B5EF4-FFF2-40B4-BE49-F238E27FC236}">
                <a16:creationId xmlns:a16="http://schemas.microsoft.com/office/drawing/2014/main" id="{BBE3757E-0A07-3E6F-74FC-07D561BA32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21450" y="3548286"/>
            <a:ext cx="561155" cy="631692"/>
          </a:xfrm>
          <a:prstGeom prst="rect">
            <a:avLst/>
          </a:prstGeom>
        </p:spPr>
      </p:pic>
      <p:pic>
        <p:nvPicPr>
          <p:cNvPr id="59" name="Graphic 58" descr="Cake with solid fill">
            <a:extLst>
              <a:ext uri="{FF2B5EF4-FFF2-40B4-BE49-F238E27FC236}">
                <a16:creationId xmlns:a16="http://schemas.microsoft.com/office/drawing/2014/main" id="{9CB65295-4BEC-5892-AFF4-C6F2253BDD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822733" y="3559061"/>
            <a:ext cx="561155" cy="631692"/>
          </a:xfrm>
          <a:prstGeom prst="rect">
            <a:avLst/>
          </a:prstGeom>
        </p:spPr>
      </p:pic>
      <p:pic>
        <p:nvPicPr>
          <p:cNvPr id="60" name="Graphic 59" descr="Cake with solid fill">
            <a:extLst>
              <a:ext uri="{FF2B5EF4-FFF2-40B4-BE49-F238E27FC236}">
                <a16:creationId xmlns:a16="http://schemas.microsoft.com/office/drawing/2014/main" id="{625FF52B-ABA5-113B-BC30-62493A2BD2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36226" y="3548287"/>
            <a:ext cx="561155" cy="631692"/>
          </a:xfrm>
          <a:prstGeom prst="rect">
            <a:avLst/>
          </a:prstGeom>
        </p:spPr>
      </p:pic>
      <p:pic>
        <p:nvPicPr>
          <p:cNvPr id="61" name="Graphic 60" descr="Cake with solid fill">
            <a:extLst>
              <a:ext uri="{FF2B5EF4-FFF2-40B4-BE49-F238E27FC236}">
                <a16:creationId xmlns:a16="http://schemas.microsoft.com/office/drawing/2014/main" id="{21EB665A-2663-DE70-B188-CBB469D4B4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35814" y="3548743"/>
            <a:ext cx="561155" cy="631692"/>
          </a:xfrm>
          <a:prstGeom prst="rect">
            <a:avLst/>
          </a:prstGeom>
        </p:spPr>
      </p:pic>
      <p:pic>
        <p:nvPicPr>
          <p:cNvPr id="62" name="Graphic 61" descr="Cake with solid fill">
            <a:extLst>
              <a:ext uri="{FF2B5EF4-FFF2-40B4-BE49-F238E27FC236}">
                <a16:creationId xmlns:a16="http://schemas.microsoft.com/office/drawing/2014/main" id="{AB61FD0F-353F-72BF-D6F8-3AABBA2325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74958" y="3559062"/>
            <a:ext cx="561155" cy="631692"/>
          </a:xfrm>
          <a:prstGeom prst="rect">
            <a:avLst/>
          </a:prstGeom>
        </p:spPr>
      </p:pic>
      <p:pic>
        <p:nvPicPr>
          <p:cNvPr id="63" name="Graphic 62" descr="Cake with solid fill">
            <a:extLst>
              <a:ext uri="{FF2B5EF4-FFF2-40B4-BE49-F238E27FC236}">
                <a16:creationId xmlns:a16="http://schemas.microsoft.com/office/drawing/2014/main" id="{2EE1E7C9-324A-CBDA-D118-99387C6181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6557" y="3559062"/>
            <a:ext cx="561155" cy="631692"/>
          </a:xfrm>
          <a:prstGeom prst="rect">
            <a:avLst/>
          </a:prstGeom>
        </p:spPr>
      </p:pic>
      <p:pic>
        <p:nvPicPr>
          <p:cNvPr id="64" name="Graphic 63" descr="Cake with solid fill">
            <a:extLst>
              <a:ext uri="{FF2B5EF4-FFF2-40B4-BE49-F238E27FC236}">
                <a16:creationId xmlns:a16="http://schemas.microsoft.com/office/drawing/2014/main" id="{2733D641-7FCC-6268-A85D-2AD1ED8546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53182" y="3569836"/>
            <a:ext cx="561155" cy="631692"/>
          </a:xfrm>
          <a:prstGeom prst="rect">
            <a:avLst/>
          </a:prstGeom>
        </p:spPr>
      </p:pic>
      <p:pic>
        <p:nvPicPr>
          <p:cNvPr id="65" name="Graphic 64" descr="Cake with solid fill">
            <a:extLst>
              <a:ext uri="{FF2B5EF4-FFF2-40B4-BE49-F238E27FC236}">
                <a16:creationId xmlns:a16="http://schemas.microsoft.com/office/drawing/2014/main" id="{1DA2B1BA-D288-27C5-97B8-C40A02BDF7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4781" y="3569836"/>
            <a:ext cx="561155" cy="631692"/>
          </a:xfrm>
          <a:prstGeom prst="rect">
            <a:avLst/>
          </a:prstGeom>
        </p:spPr>
      </p:pic>
      <p:pic>
        <p:nvPicPr>
          <p:cNvPr id="89" name="Graphic 88" descr="Cake with solid fill">
            <a:extLst>
              <a:ext uri="{FF2B5EF4-FFF2-40B4-BE49-F238E27FC236}">
                <a16:creationId xmlns:a16="http://schemas.microsoft.com/office/drawing/2014/main" id="{80C8F065-2028-BD29-301C-3BE8A32BC0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48140" y="4353140"/>
            <a:ext cx="561155" cy="631692"/>
          </a:xfrm>
          <a:prstGeom prst="rect">
            <a:avLst/>
          </a:prstGeom>
        </p:spPr>
      </p:pic>
      <p:pic>
        <p:nvPicPr>
          <p:cNvPr id="90" name="Graphic 89" descr="Cake with solid fill">
            <a:extLst>
              <a:ext uri="{FF2B5EF4-FFF2-40B4-BE49-F238E27FC236}">
                <a16:creationId xmlns:a16="http://schemas.microsoft.com/office/drawing/2014/main" id="{D0FE19D6-6AE2-2620-9623-95C6996389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61633" y="4342364"/>
            <a:ext cx="561155" cy="631692"/>
          </a:xfrm>
          <a:prstGeom prst="rect">
            <a:avLst/>
          </a:prstGeom>
        </p:spPr>
      </p:pic>
      <p:pic>
        <p:nvPicPr>
          <p:cNvPr id="91" name="Graphic 90" descr="Cake with solid fill">
            <a:extLst>
              <a:ext uri="{FF2B5EF4-FFF2-40B4-BE49-F238E27FC236}">
                <a16:creationId xmlns:a16="http://schemas.microsoft.com/office/drawing/2014/main" id="{E0EC2DC6-D0BD-0881-E2FB-4C8A7557B5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17232" y="4331589"/>
            <a:ext cx="561155" cy="631692"/>
          </a:xfrm>
          <a:prstGeom prst="rect">
            <a:avLst/>
          </a:prstGeom>
        </p:spPr>
      </p:pic>
      <p:pic>
        <p:nvPicPr>
          <p:cNvPr id="92" name="Graphic 91" descr="Cake with solid fill">
            <a:extLst>
              <a:ext uri="{FF2B5EF4-FFF2-40B4-BE49-F238E27FC236}">
                <a16:creationId xmlns:a16="http://schemas.microsoft.com/office/drawing/2014/main" id="{454432DD-0FC3-409D-03DF-6105BC038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18515" y="4342364"/>
            <a:ext cx="561155" cy="631692"/>
          </a:xfrm>
          <a:prstGeom prst="rect">
            <a:avLst/>
          </a:prstGeom>
        </p:spPr>
      </p:pic>
      <p:pic>
        <p:nvPicPr>
          <p:cNvPr id="93" name="Graphic 92" descr="Cake with solid fill">
            <a:extLst>
              <a:ext uri="{FF2B5EF4-FFF2-40B4-BE49-F238E27FC236}">
                <a16:creationId xmlns:a16="http://schemas.microsoft.com/office/drawing/2014/main" id="{D41390A1-155E-609A-7C48-3BDF77A9BE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32008" y="4331590"/>
            <a:ext cx="561155" cy="631692"/>
          </a:xfrm>
          <a:prstGeom prst="rect">
            <a:avLst/>
          </a:prstGeom>
        </p:spPr>
      </p:pic>
      <p:pic>
        <p:nvPicPr>
          <p:cNvPr id="94" name="Graphic 93" descr="Cake with solid fill">
            <a:extLst>
              <a:ext uri="{FF2B5EF4-FFF2-40B4-BE49-F238E27FC236}">
                <a16:creationId xmlns:a16="http://schemas.microsoft.com/office/drawing/2014/main" id="{EE83F93A-2C28-0627-991E-63A118AC676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931596" y="4332046"/>
            <a:ext cx="561155" cy="631692"/>
          </a:xfrm>
          <a:prstGeom prst="rect">
            <a:avLst/>
          </a:prstGeom>
        </p:spPr>
      </p:pic>
      <p:pic>
        <p:nvPicPr>
          <p:cNvPr id="95" name="Graphic 94" descr="Cake with solid fill">
            <a:extLst>
              <a:ext uri="{FF2B5EF4-FFF2-40B4-BE49-F238E27FC236}">
                <a16:creationId xmlns:a16="http://schemas.microsoft.com/office/drawing/2014/main" id="{92A322D5-C03E-B984-ACE4-703E99E8A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470740" y="4342365"/>
            <a:ext cx="561155" cy="631692"/>
          </a:xfrm>
          <a:prstGeom prst="rect">
            <a:avLst/>
          </a:prstGeom>
        </p:spPr>
      </p:pic>
      <p:pic>
        <p:nvPicPr>
          <p:cNvPr id="96" name="Graphic 95" descr="Cake with solid fill">
            <a:extLst>
              <a:ext uri="{FF2B5EF4-FFF2-40B4-BE49-F238E27FC236}">
                <a16:creationId xmlns:a16="http://schemas.microsoft.com/office/drawing/2014/main" id="{91F3107F-AA71-77C8-B5ED-4479F4722A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92339" y="4342365"/>
            <a:ext cx="561155" cy="631692"/>
          </a:xfrm>
          <a:prstGeom prst="rect">
            <a:avLst/>
          </a:prstGeom>
        </p:spPr>
      </p:pic>
      <p:pic>
        <p:nvPicPr>
          <p:cNvPr id="97" name="Graphic 96" descr="Cake with solid fill">
            <a:extLst>
              <a:ext uri="{FF2B5EF4-FFF2-40B4-BE49-F238E27FC236}">
                <a16:creationId xmlns:a16="http://schemas.microsoft.com/office/drawing/2014/main" id="{07FAF329-DC30-FBDA-2919-DFBFF32C22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48964" y="4353139"/>
            <a:ext cx="561155" cy="631692"/>
          </a:xfrm>
          <a:prstGeom prst="rect">
            <a:avLst/>
          </a:prstGeom>
        </p:spPr>
      </p:pic>
      <p:pic>
        <p:nvPicPr>
          <p:cNvPr id="98" name="Graphic 97" descr="Cake with solid fill">
            <a:extLst>
              <a:ext uri="{FF2B5EF4-FFF2-40B4-BE49-F238E27FC236}">
                <a16:creationId xmlns:a16="http://schemas.microsoft.com/office/drawing/2014/main" id="{BB2EA3A6-3578-A950-C741-A207D677C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70563" y="4353139"/>
            <a:ext cx="561155" cy="631692"/>
          </a:xfrm>
          <a:prstGeom prst="rect">
            <a:avLst/>
          </a:prstGeom>
        </p:spPr>
      </p:pic>
      <p:pic>
        <p:nvPicPr>
          <p:cNvPr id="79" name="Graphic 78" descr="Cake with solid fill">
            <a:extLst>
              <a:ext uri="{FF2B5EF4-FFF2-40B4-BE49-F238E27FC236}">
                <a16:creationId xmlns:a16="http://schemas.microsoft.com/office/drawing/2014/main" id="{153C96D2-1C31-21BC-A3E8-6B8B30A159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49584" y="4363915"/>
            <a:ext cx="561155" cy="631692"/>
          </a:xfrm>
          <a:prstGeom prst="rect">
            <a:avLst/>
          </a:prstGeom>
        </p:spPr>
      </p:pic>
      <p:pic>
        <p:nvPicPr>
          <p:cNvPr id="80" name="Graphic 79" descr="Cake with solid fill">
            <a:extLst>
              <a:ext uri="{FF2B5EF4-FFF2-40B4-BE49-F238E27FC236}">
                <a16:creationId xmlns:a16="http://schemas.microsoft.com/office/drawing/2014/main" id="{1066E1BF-024D-CCF7-9CC3-428579186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63077" y="4353139"/>
            <a:ext cx="561155" cy="631692"/>
          </a:xfrm>
          <a:prstGeom prst="rect">
            <a:avLst/>
          </a:prstGeom>
        </p:spPr>
      </p:pic>
      <p:pic>
        <p:nvPicPr>
          <p:cNvPr id="81" name="Graphic 80" descr="Cake with solid fill">
            <a:extLst>
              <a:ext uri="{FF2B5EF4-FFF2-40B4-BE49-F238E27FC236}">
                <a16:creationId xmlns:a16="http://schemas.microsoft.com/office/drawing/2014/main" id="{DB6618C7-F0FB-6B6D-EBCD-F6CBFA00E4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18676" y="4342364"/>
            <a:ext cx="561155" cy="631692"/>
          </a:xfrm>
          <a:prstGeom prst="rect">
            <a:avLst/>
          </a:prstGeom>
        </p:spPr>
      </p:pic>
      <p:pic>
        <p:nvPicPr>
          <p:cNvPr id="82" name="Graphic 81" descr="Cake with solid fill">
            <a:extLst>
              <a:ext uri="{FF2B5EF4-FFF2-40B4-BE49-F238E27FC236}">
                <a16:creationId xmlns:a16="http://schemas.microsoft.com/office/drawing/2014/main" id="{D060D0C4-5679-AAB8-CFAE-088A7319DE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19959" y="4353139"/>
            <a:ext cx="561155" cy="631692"/>
          </a:xfrm>
          <a:prstGeom prst="rect">
            <a:avLst/>
          </a:prstGeom>
        </p:spPr>
      </p:pic>
      <p:pic>
        <p:nvPicPr>
          <p:cNvPr id="83" name="Graphic 82" descr="Cake with solid fill">
            <a:extLst>
              <a:ext uri="{FF2B5EF4-FFF2-40B4-BE49-F238E27FC236}">
                <a16:creationId xmlns:a16="http://schemas.microsoft.com/office/drawing/2014/main" id="{35DC154B-2333-92A5-CF41-3B75B7224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33452" y="4342365"/>
            <a:ext cx="561155" cy="631692"/>
          </a:xfrm>
          <a:prstGeom prst="rect">
            <a:avLst/>
          </a:prstGeom>
        </p:spPr>
      </p:pic>
      <p:pic>
        <p:nvPicPr>
          <p:cNvPr id="84" name="Graphic 83" descr="Cake with solid fill">
            <a:extLst>
              <a:ext uri="{FF2B5EF4-FFF2-40B4-BE49-F238E27FC236}">
                <a16:creationId xmlns:a16="http://schemas.microsoft.com/office/drawing/2014/main" id="{848FD2E0-7696-A5C0-47AA-79886E90FE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833040" y="4342821"/>
            <a:ext cx="561155" cy="631692"/>
          </a:xfrm>
          <a:prstGeom prst="rect">
            <a:avLst/>
          </a:prstGeom>
        </p:spPr>
      </p:pic>
      <p:pic>
        <p:nvPicPr>
          <p:cNvPr id="85" name="Graphic 84" descr="Cake with solid fill">
            <a:extLst>
              <a:ext uri="{FF2B5EF4-FFF2-40B4-BE49-F238E27FC236}">
                <a16:creationId xmlns:a16="http://schemas.microsoft.com/office/drawing/2014/main" id="{49D5C337-346B-B55B-7E98-11A03113D0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72184" y="4353140"/>
            <a:ext cx="561155" cy="631692"/>
          </a:xfrm>
          <a:prstGeom prst="rect">
            <a:avLst/>
          </a:prstGeom>
        </p:spPr>
      </p:pic>
      <p:pic>
        <p:nvPicPr>
          <p:cNvPr id="86" name="Graphic 85" descr="Cake with solid fill">
            <a:extLst>
              <a:ext uri="{FF2B5EF4-FFF2-40B4-BE49-F238E27FC236}">
                <a16:creationId xmlns:a16="http://schemas.microsoft.com/office/drawing/2014/main" id="{0291883C-A1DE-1A2D-FB84-431BC3C3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93783" y="4353140"/>
            <a:ext cx="561155" cy="631692"/>
          </a:xfrm>
          <a:prstGeom prst="rect">
            <a:avLst/>
          </a:prstGeom>
        </p:spPr>
      </p:pic>
      <p:pic>
        <p:nvPicPr>
          <p:cNvPr id="87" name="Graphic 86" descr="Cake with solid fill">
            <a:extLst>
              <a:ext uri="{FF2B5EF4-FFF2-40B4-BE49-F238E27FC236}">
                <a16:creationId xmlns:a16="http://schemas.microsoft.com/office/drawing/2014/main" id="{F63FC616-1BAF-0608-7F6A-90C0FC206B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0408" y="4363914"/>
            <a:ext cx="561155" cy="631692"/>
          </a:xfrm>
          <a:prstGeom prst="rect">
            <a:avLst/>
          </a:prstGeom>
        </p:spPr>
      </p:pic>
      <p:pic>
        <p:nvPicPr>
          <p:cNvPr id="88" name="Graphic 87" descr="Cake with solid fill">
            <a:extLst>
              <a:ext uri="{FF2B5EF4-FFF2-40B4-BE49-F238E27FC236}">
                <a16:creationId xmlns:a16="http://schemas.microsoft.com/office/drawing/2014/main" id="{22E74EDA-9222-7DA4-F374-AA06166AFC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2007" y="4363914"/>
            <a:ext cx="561155" cy="631692"/>
          </a:xfrm>
          <a:prstGeom prst="rect">
            <a:avLst/>
          </a:prstGeom>
        </p:spPr>
      </p:pic>
      <p:pic>
        <p:nvPicPr>
          <p:cNvPr id="112" name="Graphic 111" descr="Cake with solid fill">
            <a:extLst>
              <a:ext uri="{FF2B5EF4-FFF2-40B4-BE49-F238E27FC236}">
                <a16:creationId xmlns:a16="http://schemas.microsoft.com/office/drawing/2014/main" id="{E2B280EA-842B-7BC0-299D-2791FD723E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42003" y="5136442"/>
            <a:ext cx="561155" cy="631692"/>
          </a:xfrm>
          <a:prstGeom prst="rect">
            <a:avLst/>
          </a:prstGeom>
        </p:spPr>
      </p:pic>
      <p:pic>
        <p:nvPicPr>
          <p:cNvPr id="113" name="Graphic 112" descr="Cake with solid fill">
            <a:extLst>
              <a:ext uri="{FF2B5EF4-FFF2-40B4-BE49-F238E27FC236}">
                <a16:creationId xmlns:a16="http://schemas.microsoft.com/office/drawing/2014/main" id="{E759C46B-1CF3-8AA4-1C06-35003806D6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55496" y="5125666"/>
            <a:ext cx="561155" cy="631692"/>
          </a:xfrm>
          <a:prstGeom prst="rect">
            <a:avLst/>
          </a:prstGeom>
        </p:spPr>
      </p:pic>
      <p:pic>
        <p:nvPicPr>
          <p:cNvPr id="114" name="Graphic 113" descr="Cake with solid fill">
            <a:extLst>
              <a:ext uri="{FF2B5EF4-FFF2-40B4-BE49-F238E27FC236}">
                <a16:creationId xmlns:a16="http://schemas.microsoft.com/office/drawing/2014/main" id="{FC0F0573-4AD1-15D1-6279-71B3B5B372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11095" y="5114891"/>
            <a:ext cx="561155" cy="631692"/>
          </a:xfrm>
          <a:prstGeom prst="rect">
            <a:avLst/>
          </a:prstGeom>
        </p:spPr>
      </p:pic>
      <p:pic>
        <p:nvPicPr>
          <p:cNvPr id="115" name="Graphic 114" descr="Cake with solid fill">
            <a:extLst>
              <a:ext uri="{FF2B5EF4-FFF2-40B4-BE49-F238E27FC236}">
                <a16:creationId xmlns:a16="http://schemas.microsoft.com/office/drawing/2014/main" id="{CC44B7EA-BFEC-EE77-DC6D-1889E20AF0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912378" y="5125666"/>
            <a:ext cx="561155" cy="631692"/>
          </a:xfrm>
          <a:prstGeom prst="rect">
            <a:avLst/>
          </a:prstGeom>
        </p:spPr>
      </p:pic>
      <p:pic>
        <p:nvPicPr>
          <p:cNvPr id="116" name="Graphic 115" descr="Cake with solid fill">
            <a:extLst>
              <a:ext uri="{FF2B5EF4-FFF2-40B4-BE49-F238E27FC236}">
                <a16:creationId xmlns:a16="http://schemas.microsoft.com/office/drawing/2014/main" id="{550C67EF-B71D-7E26-4178-0BF9140158A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425871" y="5114892"/>
            <a:ext cx="561155" cy="631692"/>
          </a:xfrm>
          <a:prstGeom prst="rect">
            <a:avLst/>
          </a:prstGeom>
        </p:spPr>
      </p:pic>
      <p:pic>
        <p:nvPicPr>
          <p:cNvPr id="117" name="Graphic 116" descr="Cake with solid fill">
            <a:extLst>
              <a:ext uri="{FF2B5EF4-FFF2-40B4-BE49-F238E27FC236}">
                <a16:creationId xmlns:a16="http://schemas.microsoft.com/office/drawing/2014/main" id="{628B8E94-285C-24B3-BB65-C07295D0446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925459" y="5115348"/>
            <a:ext cx="561155" cy="631692"/>
          </a:xfrm>
          <a:prstGeom prst="rect">
            <a:avLst/>
          </a:prstGeom>
        </p:spPr>
      </p:pic>
      <p:pic>
        <p:nvPicPr>
          <p:cNvPr id="118" name="Graphic 117" descr="Cake with solid fill">
            <a:extLst>
              <a:ext uri="{FF2B5EF4-FFF2-40B4-BE49-F238E27FC236}">
                <a16:creationId xmlns:a16="http://schemas.microsoft.com/office/drawing/2014/main" id="{6B148331-773B-6A98-60E7-80512C164F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64603" y="5125667"/>
            <a:ext cx="561155" cy="631692"/>
          </a:xfrm>
          <a:prstGeom prst="rect">
            <a:avLst/>
          </a:prstGeom>
        </p:spPr>
      </p:pic>
      <p:pic>
        <p:nvPicPr>
          <p:cNvPr id="119" name="Graphic 118" descr="Cake with solid fill">
            <a:extLst>
              <a:ext uri="{FF2B5EF4-FFF2-40B4-BE49-F238E27FC236}">
                <a16:creationId xmlns:a16="http://schemas.microsoft.com/office/drawing/2014/main" id="{8D01AB24-45D5-9B8C-4CAF-E52E54090E6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986202" y="5125667"/>
            <a:ext cx="561155" cy="631692"/>
          </a:xfrm>
          <a:prstGeom prst="rect">
            <a:avLst/>
          </a:prstGeom>
        </p:spPr>
      </p:pic>
      <p:pic>
        <p:nvPicPr>
          <p:cNvPr id="120" name="Graphic 119" descr="Cake with solid fill">
            <a:extLst>
              <a:ext uri="{FF2B5EF4-FFF2-40B4-BE49-F238E27FC236}">
                <a16:creationId xmlns:a16="http://schemas.microsoft.com/office/drawing/2014/main" id="{07ED45B3-3A02-A3FC-C974-06B3080D34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342827" y="5136441"/>
            <a:ext cx="561155" cy="631692"/>
          </a:xfrm>
          <a:prstGeom prst="rect">
            <a:avLst/>
          </a:prstGeom>
        </p:spPr>
      </p:pic>
      <p:pic>
        <p:nvPicPr>
          <p:cNvPr id="121" name="Graphic 120" descr="Cake with solid fill">
            <a:extLst>
              <a:ext uri="{FF2B5EF4-FFF2-40B4-BE49-F238E27FC236}">
                <a16:creationId xmlns:a16="http://schemas.microsoft.com/office/drawing/2014/main" id="{7493231C-4D9E-7388-59DE-333AAACD4E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864426" y="5136441"/>
            <a:ext cx="561155" cy="631692"/>
          </a:xfrm>
          <a:prstGeom prst="rect">
            <a:avLst/>
          </a:prstGeom>
        </p:spPr>
      </p:pic>
      <p:pic>
        <p:nvPicPr>
          <p:cNvPr id="102" name="Graphic 101" descr="Cake with solid fill">
            <a:extLst>
              <a:ext uri="{FF2B5EF4-FFF2-40B4-BE49-F238E27FC236}">
                <a16:creationId xmlns:a16="http://schemas.microsoft.com/office/drawing/2014/main" id="{4797A09F-F494-0D4E-7046-8B681124D3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43447" y="5147217"/>
            <a:ext cx="561155" cy="631692"/>
          </a:xfrm>
          <a:prstGeom prst="rect">
            <a:avLst/>
          </a:prstGeom>
        </p:spPr>
      </p:pic>
      <p:pic>
        <p:nvPicPr>
          <p:cNvPr id="103" name="Graphic 102" descr="Cake with solid fill">
            <a:extLst>
              <a:ext uri="{FF2B5EF4-FFF2-40B4-BE49-F238E27FC236}">
                <a16:creationId xmlns:a16="http://schemas.microsoft.com/office/drawing/2014/main" id="{57175EC4-C50A-B71A-E584-CBEBD4825C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56940" y="5136441"/>
            <a:ext cx="561155" cy="631692"/>
          </a:xfrm>
          <a:prstGeom prst="rect">
            <a:avLst/>
          </a:prstGeom>
        </p:spPr>
      </p:pic>
      <p:pic>
        <p:nvPicPr>
          <p:cNvPr id="104" name="Graphic 103" descr="Cake with solid fill">
            <a:extLst>
              <a:ext uri="{FF2B5EF4-FFF2-40B4-BE49-F238E27FC236}">
                <a16:creationId xmlns:a16="http://schemas.microsoft.com/office/drawing/2014/main" id="{8B88C773-5620-CAA2-753B-5ED6F485DF7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312539" y="5125666"/>
            <a:ext cx="561155" cy="631692"/>
          </a:xfrm>
          <a:prstGeom prst="rect">
            <a:avLst/>
          </a:prstGeom>
        </p:spPr>
      </p:pic>
      <p:pic>
        <p:nvPicPr>
          <p:cNvPr id="105" name="Graphic 104" descr="Cake with solid fill">
            <a:extLst>
              <a:ext uri="{FF2B5EF4-FFF2-40B4-BE49-F238E27FC236}">
                <a16:creationId xmlns:a16="http://schemas.microsoft.com/office/drawing/2014/main" id="{1B055C8F-23C5-F793-1F80-72EA48298A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13822" y="5136441"/>
            <a:ext cx="561155" cy="631692"/>
          </a:xfrm>
          <a:prstGeom prst="rect">
            <a:avLst/>
          </a:prstGeom>
        </p:spPr>
      </p:pic>
      <p:pic>
        <p:nvPicPr>
          <p:cNvPr id="106" name="Graphic 105" descr="Cake with solid fill">
            <a:extLst>
              <a:ext uri="{FF2B5EF4-FFF2-40B4-BE49-F238E27FC236}">
                <a16:creationId xmlns:a16="http://schemas.microsoft.com/office/drawing/2014/main" id="{903FA200-48C2-44EF-9E6A-048512C35E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27315" y="5125667"/>
            <a:ext cx="561155" cy="631692"/>
          </a:xfrm>
          <a:prstGeom prst="rect">
            <a:avLst/>
          </a:prstGeom>
        </p:spPr>
      </p:pic>
      <p:pic>
        <p:nvPicPr>
          <p:cNvPr id="107" name="Graphic 106" descr="Cake with solid fill">
            <a:extLst>
              <a:ext uri="{FF2B5EF4-FFF2-40B4-BE49-F238E27FC236}">
                <a16:creationId xmlns:a16="http://schemas.microsoft.com/office/drawing/2014/main" id="{6C23A327-CE34-CE36-7CFB-F1245BD7CB3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826903" y="5126123"/>
            <a:ext cx="561155" cy="631692"/>
          </a:xfrm>
          <a:prstGeom prst="rect">
            <a:avLst/>
          </a:prstGeom>
        </p:spPr>
      </p:pic>
      <p:pic>
        <p:nvPicPr>
          <p:cNvPr id="108" name="Graphic 107" descr="Cake with solid fill">
            <a:extLst>
              <a:ext uri="{FF2B5EF4-FFF2-40B4-BE49-F238E27FC236}">
                <a16:creationId xmlns:a16="http://schemas.microsoft.com/office/drawing/2014/main" id="{697E6697-71B3-796B-B8B6-FB662EEF1B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66047" y="5136442"/>
            <a:ext cx="561155" cy="631692"/>
          </a:xfrm>
          <a:prstGeom prst="rect">
            <a:avLst/>
          </a:prstGeom>
        </p:spPr>
      </p:pic>
      <p:pic>
        <p:nvPicPr>
          <p:cNvPr id="109" name="Graphic 108" descr="Cake with solid fill">
            <a:extLst>
              <a:ext uri="{FF2B5EF4-FFF2-40B4-BE49-F238E27FC236}">
                <a16:creationId xmlns:a16="http://schemas.microsoft.com/office/drawing/2014/main" id="{091985AD-B865-6D64-9B49-5EAA0ABC0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87646" y="5136442"/>
            <a:ext cx="561155" cy="631692"/>
          </a:xfrm>
          <a:prstGeom prst="rect">
            <a:avLst/>
          </a:prstGeom>
        </p:spPr>
      </p:pic>
      <p:pic>
        <p:nvPicPr>
          <p:cNvPr id="110" name="Graphic 109" descr="Cake with solid fill">
            <a:extLst>
              <a:ext uri="{FF2B5EF4-FFF2-40B4-BE49-F238E27FC236}">
                <a16:creationId xmlns:a16="http://schemas.microsoft.com/office/drawing/2014/main" id="{B6E17903-8808-58DA-4E2B-5ECDCEBC4D6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4271" y="5147216"/>
            <a:ext cx="561155" cy="631692"/>
          </a:xfrm>
          <a:prstGeom prst="rect">
            <a:avLst/>
          </a:prstGeom>
        </p:spPr>
      </p:pic>
      <p:pic>
        <p:nvPicPr>
          <p:cNvPr id="111" name="Graphic 110" descr="Cake with solid fill">
            <a:extLst>
              <a:ext uri="{FF2B5EF4-FFF2-40B4-BE49-F238E27FC236}">
                <a16:creationId xmlns:a16="http://schemas.microsoft.com/office/drawing/2014/main" id="{A57B7BDC-F4C9-FF7C-5927-6AFCF8DB8E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5870" y="5147216"/>
            <a:ext cx="561155" cy="631692"/>
          </a:xfrm>
          <a:prstGeom prst="rect">
            <a:avLst/>
          </a:prstGeom>
        </p:spPr>
      </p:pic>
      <p:pic>
        <p:nvPicPr>
          <p:cNvPr id="145" name="Graphic 144" descr="Cake with solid fill">
            <a:extLst>
              <a:ext uri="{FF2B5EF4-FFF2-40B4-BE49-F238E27FC236}">
                <a16:creationId xmlns:a16="http://schemas.microsoft.com/office/drawing/2014/main" id="{D87125EA-5437-0E53-2217-B3A5D9987D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43447" y="5975840"/>
            <a:ext cx="561155" cy="631692"/>
          </a:xfrm>
          <a:prstGeom prst="rect">
            <a:avLst/>
          </a:prstGeom>
        </p:spPr>
      </p:pic>
      <p:pic>
        <p:nvPicPr>
          <p:cNvPr id="146" name="Graphic 145" descr="Cake with solid fill">
            <a:extLst>
              <a:ext uri="{FF2B5EF4-FFF2-40B4-BE49-F238E27FC236}">
                <a16:creationId xmlns:a16="http://schemas.microsoft.com/office/drawing/2014/main" id="{522E1C11-9F35-5B36-2E9C-41DA4117D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56940" y="5965064"/>
            <a:ext cx="561155" cy="631692"/>
          </a:xfrm>
          <a:prstGeom prst="rect">
            <a:avLst/>
          </a:prstGeom>
        </p:spPr>
      </p:pic>
      <p:pic>
        <p:nvPicPr>
          <p:cNvPr id="147" name="Graphic 146" descr="Cake with solid fill">
            <a:extLst>
              <a:ext uri="{FF2B5EF4-FFF2-40B4-BE49-F238E27FC236}">
                <a16:creationId xmlns:a16="http://schemas.microsoft.com/office/drawing/2014/main" id="{41FF1956-ABE6-F8FB-97C6-C644A9DEDA9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312539" y="5954289"/>
            <a:ext cx="561155" cy="631692"/>
          </a:xfrm>
          <a:prstGeom prst="rect">
            <a:avLst/>
          </a:prstGeom>
        </p:spPr>
      </p:pic>
      <p:pic>
        <p:nvPicPr>
          <p:cNvPr id="148" name="Graphic 147" descr="Cake with solid fill">
            <a:extLst>
              <a:ext uri="{FF2B5EF4-FFF2-40B4-BE49-F238E27FC236}">
                <a16:creationId xmlns:a16="http://schemas.microsoft.com/office/drawing/2014/main" id="{25C2048D-1BB9-DA4A-E34E-8AD9379F03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44271" y="5975839"/>
            <a:ext cx="561155" cy="631692"/>
          </a:xfrm>
          <a:prstGeom prst="rect">
            <a:avLst/>
          </a:prstGeom>
        </p:spPr>
      </p:pic>
      <p:pic>
        <p:nvPicPr>
          <p:cNvPr id="149" name="Graphic 148" descr="Cake with solid fill">
            <a:extLst>
              <a:ext uri="{FF2B5EF4-FFF2-40B4-BE49-F238E27FC236}">
                <a16:creationId xmlns:a16="http://schemas.microsoft.com/office/drawing/2014/main" id="{E6FE6A26-D704-C5D5-006C-3B72B09826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5870" y="5975839"/>
            <a:ext cx="561155" cy="631692"/>
          </a:xfrm>
          <a:prstGeom prst="rect">
            <a:avLst/>
          </a:prstGeom>
        </p:spPr>
      </p:pic>
      <p:sp>
        <p:nvSpPr>
          <p:cNvPr id="122" name="Title 1">
            <a:extLst>
              <a:ext uri="{FF2B5EF4-FFF2-40B4-BE49-F238E27FC236}">
                <a16:creationId xmlns:a16="http://schemas.microsoft.com/office/drawing/2014/main" id="{E45A4F3C-CDBC-6B65-ACBA-55D01D2CA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90" y="638907"/>
            <a:ext cx="11048045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rgbClr val="7030A0"/>
                </a:solidFill>
                <a:latin typeface="Century Gothic" panose="020B0502020202020204" pitchFamily="34" charset="0"/>
              </a:rPr>
              <a:t>Men with a learning disability usually died </a:t>
            </a:r>
            <a:br>
              <a:rPr lang="en-GB" sz="4000" dirty="0">
                <a:solidFill>
                  <a:srgbClr val="7030A0"/>
                </a:solidFill>
                <a:latin typeface="Century Gothic" panose="020B0502020202020204" pitchFamily="34" charset="0"/>
              </a:rPr>
            </a:br>
            <a:r>
              <a:rPr lang="en-GB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20 years earlier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6124E2-4DB9-AFC6-EDB2-EE0428BC5FE9}"/>
              </a:ext>
            </a:extLst>
          </p:cNvPr>
          <p:cNvGrpSpPr/>
          <p:nvPr/>
        </p:nvGrpSpPr>
        <p:grpSpPr>
          <a:xfrm>
            <a:off x="8678332" y="6317598"/>
            <a:ext cx="3513667" cy="619320"/>
            <a:chOff x="8678332" y="6317598"/>
            <a:chExt cx="3513667" cy="6193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064823E-0F0E-1662-89FB-56163FEBB7E5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96568352-CCAD-AE11-9DDE-69954C70A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96A0BE37-448E-82AB-1663-84D78A41B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B4FF446B-53F3-95D4-22BD-B2F0EC398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8" name="Picture 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D2224862-B513-29EE-CAFA-9C2B2BF53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9" name="Graphic 8" descr="Cake with solid fill">
            <a:extLst>
              <a:ext uri="{FF2B5EF4-FFF2-40B4-BE49-F238E27FC236}">
                <a16:creationId xmlns:a16="http://schemas.microsoft.com/office/drawing/2014/main" id="{E658FEED-7263-8C62-A256-429FA90671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97279" y="5954289"/>
            <a:ext cx="561155" cy="63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17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2" descr="Gravestone">
            <a:extLst>
              <a:ext uri="{FF2B5EF4-FFF2-40B4-BE49-F238E27FC236}">
                <a16:creationId xmlns:a16="http://schemas.microsoft.com/office/drawing/2014/main" id="{284FA4F7-1D87-CC99-8F50-AB00BD397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858" y="6876684"/>
            <a:ext cx="1932165" cy="193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raphic 43" descr="Cake with solid fill">
            <a:extLst>
              <a:ext uri="{FF2B5EF4-FFF2-40B4-BE49-F238E27FC236}">
                <a16:creationId xmlns:a16="http://schemas.microsoft.com/office/drawing/2014/main" id="{E4B849F4-D121-FBD8-31C7-725A94891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73122" y="2786533"/>
            <a:ext cx="561155" cy="631692"/>
          </a:xfrm>
          <a:prstGeom prst="rect">
            <a:avLst/>
          </a:prstGeom>
        </p:spPr>
      </p:pic>
      <p:pic>
        <p:nvPicPr>
          <p:cNvPr id="17" name="Graphic 16" descr="Cake with solid fill">
            <a:extLst>
              <a:ext uri="{FF2B5EF4-FFF2-40B4-BE49-F238E27FC236}">
                <a16:creationId xmlns:a16="http://schemas.microsoft.com/office/drawing/2014/main" id="{B709459E-EFA0-C636-1AC9-E072B3A971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86615" y="2775757"/>
            <a:ext cx="561155" cy="631692"/>
          </a:xfrm>
          <a:prstGeom prst="rect">
            <a:avLst/>
          </a:prstGeom>
        </p:spPr>
      </p:pic>
      <p:pic>
        <p:nvPicPr>
          <p:cNvPr id="19" name="Graphic 18" descr="Cake with solid fill">
            <a:extLst>
              <a:ext uri="{FF2B5EF4-FFF2-40B4-BE49-F238E27FC236}">
                <a16:creationId xmlns:a16="http://schemas.microsoft.com/office/drawing/2014/main" id="{BC05A5AD-7A17-A768-093A-EEBA227898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42214" y="2764982"/>
            <a:ext cx="561155" cy="631692"/>
          </a:xfrm>
          <a:prstGeom prst="rect">
            <a:avLst/>
          </a:prstGeom>
        </p:spPr>
      </p:pic>
      <p:pic>
        <p:nvPicPr>
          <p:cNvPr id="20" name="Graphic 19" descr="Cake with solid fill">
            <a:extLst>
              <a:ext uri="{FF2B5EF4-FFF2-40B4-BE49-F238E27FC236}">
                <a16:creationId xmlns:a16="http://schemas.microsoft.com/office/drawing/2014/main" id="{9E33042B-25A6-C9A6-C474-D59FBCDAF1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43497" y="2775757"/>
            <a:ext cx="561155" cy="631692"/>
          </a:xfrm>
          <a:prstGeom prst="rect">
            <a:avLst/>
          </a:prstGeom>
        </p:spPr>
      </p:pic>
      <p:pic>
        <p:nvPicPr>
          <p:cNvPr id="21" name="Graphic 20" descr="Cake with solid fill">
            <a:extLst>
              <a:ext uri="{FF2B5EF4-FFF2-40B4-BE49-F238E27FC236}">
                <a16:creationId xmlns:a16="http://schemas.microsoft.com/office/drawing/2014/main" id="{B8DD43BF-668E-5EAC-664C-A219F09D82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56990" y="2764983"/>
            <a:ext cx="561155" cy="631692"/>
          </a:xfrm>
          <a:prstGeom prst="rect">
            <a:avLst/>
          </a:prstGeom>
        </p:spPr>
      </p:pic>
      <p:pic>
        <p:nvPicPr>
          <p:cNvPr id="22" name="Graphic 21" descr="Cake with solid fill">
            <a:extLst>
              <a:ext uri="{FF2B5EF4-FFF2-40B4-BE49-F238E27FC236}">
                <a16:creationId xmlns:a16="http://schemas.microsoft.com/office/drawing/2014/main" id="{FE425037-FEA8-2636-60B4-A0E00DAB72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56578" y="2765439"/>
            <a:ext cx="561155" cy="631692"/>
          </a:xfrm>
          <a:prstGeom prst="rect">
            <a:avLst/>
          </a:prstGeom>
        </p:spPr>
      </p:pic>
      <p:pic>
        <p:nvPicPr>
          <p:cNvPr id="23" name="Graphic 22" descr="Cake with solid fill">
            <a:extLst>
              <a:ext uri="{FF2B5EF4-FFF2-40B4-BE49-F238E27FC236}">
                <a16:creationId xmlns:a16="http://schemas.microsoft.com/office/drawing/2014/main" id="{314B0C37-D623-10B6-91E8-D5FA11ED0A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95722" y="2775758"/>
            <a:ext cx="561155" cy="631692"/>
          </a:xfrm>
          <a:prstGeom prst="rect">
            <a:avLst/>
          </a:prstGeom>
        </p:spPr>
      </p:pic>
      <p:pic>
        <p:nvPicPr>
          <p:cNvPr id="24" name="Graphic 23" descr="Cake with solid fill">
            <a:extLst>
              <a:ext uri="{FF2B5EF4-FFF2-40B4-BE49-F238E27FC236}">
                <a16:creationId xmlns:a16="http://schemas.microsoft.com/office/drawing/2014/main" id="{2DB95E97-FF51-1CD4-85C3-4A561CF37C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17321" y="2775758"/>
            <a:ext cx="561155" cy="631692"/>
          </a:xfrm>
          <a:prstGeom prst="rect">
            <a:avLst/>
          </a:prstGeom>
        </p:spPr>
      </p:pic>
      <p:pic>
        <p:nvPicPr>
          <p:cNvPr id="28" name="Graphic 27" descr="Cake with solid fill">
            <a:extLst>
              <a:ext uri="{FF2B5EF4-FFF2-40B4-BE49-F238E27FC236}">
                <a16:creationId xmlns:a16="http://schemas.microsoft.com/office/drawing/2014/main" id="{C2EE4088-DB67-D407-4117-43B51A3B53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73946" y="2786532"/>
            <a:ext cx="561155" cy="631692"/>
          </a:xfrm>
          <a:prstGeom prst="rect">
            <a:avLst/>
          </a:prstGeom>
        </p:spPr>
      </p:pic>
      <p:pic>
        <p:nvPicPr>
          <p:cNvPr id="29" name="Graphic 28" descr="Cake with solid fill">
            <a:extLst>
              <a:ext uri="{FF2B5EF4-FFF2-40B4-BE49-F238E27FC236}">
                <a16:creationId xmlns:a16="http://schemas.microsoft.com/office/drawing/2014/main" id="{F3112F9A-482E-C912-B1A2-43CCCFF2C2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895545" y="2786532"/>
            <a:ext cx="561155" cy="631692"/>
          </a:xfrm>
          <a:prstGeom prst="rect">
            <a:avLst/>
          </a:prstGeom>
        </p:spPr>
      </p:pic>
      <p:pic>
        <p:nvPicPr>
          <p:cNvPr id="32" name="Graphic 31" descr="Cake with solid fill">
            <a:extLst>
              <a:ext uri="{FF2B5EF4-FFF2-40B4-BE49-F238E27FC236}">
                <a16:creationId xmlns:a16="http://schemas.microsoft.com/office/drawing/2014/main" id="{5BCADB2F-A347-6A14-1933-176847FCF1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74566" y="2797308"/>
            <a:ext cx="561155" cy="631692"/>
          </a:xfrm>
          <a:prstGeom prst="rect">
            <a:avLst/>
          </a:prstGeom>
        </p:spPr>
      </p:pic>
      <p:pic>
        <p:nvPicPr>
          <p:cNvPr id="33" name="Graphic 32" descr="Cake with solid fill">
            <a:extLst>
              <a:ext uri="{FF2B5EF4-FFF2-40B4-BE49-F238E27FC236}">
                <a16:creationId xmlns:a16="http://schemas.microsoft.com/office/drawing/2014/main" id="{ADDDABAA-8710-E7D2-42A8-C6865DA025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88059" y="2786532"/>
            <a:ext cx="561155" cy="631692"/>
          </a:xfrm>
          <a:prstGeom prst="rect">
            <a:avLst/>
          </a:prstGeom>
        </p:spPr>
      </p:pic>
      <p:pic>
        <p:nvPicPr>
          <p:cNvPr id="35" name="Graphic 34" descr="Cake with solid fill">
            <a:extLst>
              <a:ext uri="{FF2B5EF4-FFF2-40B4-BE49-F238E27FC236}">
                <a16:creationId xmlns:a16="http://schemas.microsoft.com/office/drawing/2014/main" id="{99A96A15-DC90-7D4C-C9E8-036452A37E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43658" y="2775757"/>
            <a:ext cx="561155" cy="631692"/>
          </a:xfrm>
          <a:prstGeom prst="rect">
            <a:avLst/>
          </a:prstGeom>
        </p:spPr>
      </p:pic>
      <p:pic>
        <p:nvPicPr>
          <p:cNvPr id="36" name="Graphic 35" descr="Cake with solid fill">
            <a:extLst>
              <a:ext uri="{FF2B5EF4-FFF2-40B4-BE49-F238E27FC236}">
                <a16:creationId xmlns:a16="http://schemas.microsoft.com/office/drawing/2014/main" id="{B0BDE327-299D-BFED-8051-D7C3D2F2B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4941" y="2786532"/>
            <a:ext cx="561155" cy="631692"/>
          </a:xfrm>
          <a:prstGeom prst="rect">
            <a:avLst/>
          </a:prstGeom>
        </p:spPr>
      </p:pic>
      <p:pic>
        <p:nvPicPr>
          <p:cNvPr id="37" name="Graphic 36" descr="Cake with solid fill">
            <a:extLst>
              <a:ext uri="{FF2B5EF4-FFF2-40B4-BE49-F238E27FC236}">
                <a16:creationId xmlns:a16="http://schemas.microsoft.com/office/drawing/2014/main" id="{673BE00B-6DDC-D13D-E8B9-A9BC9150CD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58434" y="2775758"/>
            <a:ext cx="561155" cy="631692"/>
          </a:xfrm>
          <a:prstGeom prst="rect">
            <a:avLst/>
          </a:prstGeom>
        </p:spPr>
      </p:pic>
      <p:pic>
        <p:nvPicPr>
          <p:cNvPr id="38" name="Graphic 37" descr="Cake with solid fill">
            <a:extLst>
              <a:ext uri="{FF2B5EF4-FFF2-40B4-BE49-F238E27FC236}">
                <a16:creationId xmlns:a16="http://schemas.microsoft.com/office/drawing/2014/main" id="{005C325F-6BED-5DA7-1E44-32D8ED07DB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58022" y="2776214"/>
            <a:ext cx="561155" cy="631692"/>
          </a:xfrm>
          <a:prstGeom prst="rect">
            <a:avLst/>
          </a:prstGeom>
        </p:spPr>
      </p:pic>
      <p:pic>
        <p:nvPicPr>
          <p:cNvPr id="39" name="Graphic 38" descr="Cake with solid fill">
            <a:extLst>
              <a:ext uri="{FF2B5EF4-FFF2-40B4-BE49-F238E27FC236}">
                <a16:creationId xmlns:a16="http://schemas.microsoft.com/office/drawing/2014/main" id="{3109E608-CF47-333D-F41F-DEF6A5E76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97166" y="2786533"/>
            <a:ext cx="561155" cy="631692"/>
          </a:xfrm>
          <a:prstGeom prst="rect">
            <a:avLst/>
          </a:prstGeom>
        </p:spPr>
      </p:pic>
      <p:pic>
        <p:nvPicPr>
          <p:cNvPr id="40" name="Graphic 39" descr="Cake with solid fill">
            <a:extLst>
              <a:ext uri="{FF2B5EF4-FFF2-40B4-BE49-F238E27FC236}">
                <a16:creationId xmlns:a16="http://schemas.microsoft.com/office/drawing/2014/main" id="{CE296927-944D-03A1-5CE8-453735827C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18765" y="2786533"/>
            <a:ext cx="561155" cy="631692"/>
          </a:xfrm>
          <a:prstGeom prst="rect">
            <a:avLst/>
          </a:prstGeom>
        </p:spPr>
      </p:pic>
      <p:pic>
        <p:nvPicPr>
          <p:cNvPr id="46" name="Graphic 45" descr="Cake with solid fill">
            <a:extLst>
              <a:ext uri="{FF2B5EF4-FFF2-40B4-BE49-F238E27FC236}">
                <a16:creationId xmlns:a16="http://schemas.microsoft.com/office/drawing/2014/main" id="{EEDF9664-3A2F-ABF1-FD62-F6CC7E295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390" y="2797307"/>
            <a:ext cx="561155" cy="631692"/>
          </a:xfrm>
          <a:prstGeom prst="rect">
            <a:avLst/>
          </a:prstGeom>
        </p:spPr>
      </p:pic>
      <p:pic>
        <p:nvPicPr>
          <p:cNvPr id="47" name="Graphic 46" descr="Cake with solid fill">
            <a:extLst>
              <a:ext uri="{FF2B5EF4-FFF2-40B4-BE49-F238E27FC236}">
                <a16:creationId xmlns:a16="http://schemas.microsoft.com/office/drawing/2014/main" id="{2DE8E26E-810F-41F8-1D74-D565BD1BD3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6989" y="2797307"/>
            <a:ext cx="561155" cy="631692"/>
          </a:xfrm>
          <a:prstGeom prst="rect">
            <a:avLst/>
          </a:prstGeom>
        </p:spPr>
      </p:pic>
      <p:pic>
        <p:nvPicPr>
          <p:cNvPr id="66" name="Graphic 65" descr="Cake with solid fill">
            <a:extLst>
              <a:ext uri="{FF2B5EF4-FFF2-40B4-BE49-F238E27FC236}">
                <a16:creationId xmlns:a16="http://schemas.microsoft.com/office/drawing/2014/main" id="{B90FF4F7-9462-8195-4DF6-E8C5DBF388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50914" y="3559062"/>
            <a:ext cx="561155" cy="631692"/>
          </a:xfrm>
          <a:prstGeom prst="rect">
            <a:avLst/>
          </a:prstGeom>
        </p:spPr>
      </p:pic>
      <p:pic>
        <p:nvPicPr>
          <p:cNvPr id="67" name="Graphic 66" descr="Cake with solid fill">
            <a:extLst>
              <a:ext uri="{FF2B5EF4-FFF2-40B4-BE49-F238E27FC236}">
                <a16:creationId xmlns:a16="http://schemas.microsoft.com/office/drawing/2014/main" id="{6D2721DE-E595-7BA5-9B1B-F4AA40A9F7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64407" y="3548286"/>
            <a:ext cx="561155" cy="631692"/>
          </a:xfrm>
          <a:prstGeom prst="rect">
            <a:avLst/>
          </a:prstGeom>
        </p:spPr>
      </p:pic>
      <p:pic>
        <p:nvPicPr>
          <p:cNvPr id="68" name="Graphic 67" descr="Cake with solid fill">
            <a:extLst>
              <a:ext uri="{FF2B5EF4-FFF2-40B4-BE49-F238E27FC236}">
                <a16:creationId xmlns:a16="http://schemas.microsoft.com/office/drawing/2014/main" id="{0A8BA799-D863-4FCC-889E-4F1E956661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20006" y="3537511"/>
            <a:ext cx="561155" cy="631692"/>
          </a:xfrm>
          <a:prstGeom prst="rect">
            <a:avLst/>
          </a:prstGeom>
        </p:spPr>
      </p:pic>
      <p:pic>
        <p:nvPicPr>
          <p:cNvPr id="69" name="Graphic 68" descr="Cake with solid fill">
            <a:extLst>
              <a:ext uri="{FF2B5EF4-FFF2-40B4-BE49-F238E27FC236}">
                <a16:creationId xmlns:a16="http://schemas.microsoft.com/office/drawing/2014/main" id="{A340D6CC-905D-7B4A-97C9-2CDFD533C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21289" y="3548286"/>
            <a:ext cx="561155" cy="631692"/>
          </a:xfrm>
          <a:prstGeom prst="rect">
            <a:avLst/>
          </a:prstGeom>
        </p:spPr>
      </p:pic>
      <p:pic>
        <p:nvPicPr>
          <p:cNvPr id="70" name="Graphic 69" descr="Cake with solid fill">
            <a:extLst>
              <a:ext uri="{FF2B5EF4-FFF2-40B4-BE49-F238E27FC236}">
                <a16:creationId xmlns:a16="http://schemas.microsoft.com/office/drawing/2014/main" id="{08EB2F9F-AF85-2ED6-E8CB-EE58124EE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34782" y="3537512"/>
            <a:ext cx="561155" cy="631692"/>
          </a:xfrm>
          <a:prstGeom prst="rect">
            <a:avLst/>
          </a:prstGeom>
        </p:spPr>
      </p:pic>
      <p:pic>
        <p:nvPicPr>
          <p:cNvPr id="71" name="Graphic 70" descr="Cake with solid fill">
            <a:extLst>
              <a:ext uri="{FF2B5EF4-FFF2-40B4-BE49-F238E27FC236}">
                <a16:creationId xmlns:a16="http://schemas.microsoft.com/office/drawing/2014/main" id="{B866E6AD-7018-B342-702E-FCA459EAC4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34370" y="3537968"/>
            <a:ext cx="561155" cy="631692"/>
          </a:xfrm>
          <a:prstGeom prst="rect">
            <a:avLst/>
          </a:prstGeom>
        </p:spPr>
      </p:pic>
      <p:pic>
        <p:nvPicPr>
          <p:cNvPr id="72" name="Graphic 71" descr="Cake with solid fill">
            <a:extLst>
              <a:ext uri="{FF2B5EF4-FFF2-40B4-BE49-F238E27FC236}">
                <a16:creationId xmlns:a16="http://schemas.microsoft.com/office/drawing/2014/main" id="{A3C19DB0-CE80-25B0-C1DE-BCBDFCFA95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73514" y="3548287"/>
            <a:ext cx="561155" cy="631692"/>
          </a:xfrm>
          <a:prstGeom prst="rect">
            <a:avLst/>
          </a:prstGeom>
        </p:spPr>
      </p:pic>
      <p:pic>
        <p:nvPicPr>
          <p:cNvPr id="73" name="Graphic 72" descr="Cake with solid fill">
            <a:extLst>
              <a:ext uri="{FF2B5EF4-FFF2-40B4-BE49-F238E27FC236}">
                <a16:creationId xmlns:a16="http://schemas.microsoft.com/office/drawing/2014/main" id="{1943CB57-405B-E804-7B34-3637B4135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95113" y="3548287"/>
            <a:ext cx="561155" cy="631692"/>
          </a:xfrm>
          <a:prstGeom prst="rect">
            <a:avLst/>
          </a:prstGeom>
        </p:spPr>
      </p:pic>
      <p:pic>
        <p:nvPicPr>
          <p:cNvPr id="74" name="Graphic 73" descr="Cake with solid fill">
            <a:extLst>
              <a:ext uri="{FF2B5EF4-FFF2-40B4-BE49-F238E27FC236}">
                <a16:creationId xmlns:a16="http://schemas.microsoft.com/office/drawing/2014/main" id="{95295EEC-5CC5-92E0-1598-090EA00327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51738" y="3559061"/>
            <a:ext cx="561155" cy="631692"/>
          </a:xfrm>
          <a:prstGeom prst="rect">
            <a:avLst/>
          </a:prstGeom>
        </p:spPr>
      </p:pic>
      <p:pic>
        <p:nvPicPr>
          <p:cNvPr id="75" name="Graphic 74" descr="Cake with solid fill">
            <a:extLst>
              <a:ext uri="{FF2B5EF4-FFF2-40B4-BE49-F238E27FC236}">
                <a16:creationId xmlns:a16="http://schemas.microsoft.com/office/drawing/2014/main" id="{074FC471-ED52-5534-157C-8F17E13A3B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73337" y="3559061"/>
            <a:ext cx="561155" cy="631692"/>
          </a:xfrm>
          <a:prstGeom prst="rect">
            <a:avLst/>
          </a:prstGeom>
        </p:spPr>
      </p:pic>
      <p:pic>
        <p:nvPicPr>
          <p:cNvPr id="51" name="Graphic 50" descr="Cake with solid fill">
            <a:extLst>
              <a:ext uri="{FF2B5EF4-FFF2-40B4-BE49-F238E27FC236}">
                <a16:creationId xmlns:a16="http://schemas.microsoft.com/office/drawing/2014/main" id="{89F65451-978B-F51E-BA8D-75592FDDA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2358" y="3569837"/>
            <a:ext cx="561155" cy="631692"/>
          </a:xfrm>
          <a:prstGeom prst="rect">
            <a:avLst/>
          </a:prstGeom>
        </p:spPr>
      </p:pic>
      <p:pic>
        <p:nvPicPr>
          <p:cNvPr id="57" name="Graphic 56" descr="Cake with solid fill">
            <a:extLst>
              <a:ext uri="{FF2B5EF4-FFF2-40B4-BE49-F238E27FC236}">
                <a16:creationId xmlns:a16="http://schemas.microsoft.com/office/drawing/2014/main" id="{C2C0C3EA-69F8-0A1F-5895-3991A6260D2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65851" y="3559061"/>
            <a:ext cx="561155" cy="631692"/>
          </a:xfrm>
          <a:prstGeom prst="rect">
            <a:avLst/>
          </a:prstGeom>
        </p:spPr>
      </p:pic>
      <p:pic>
        <p:nvPicPr>
          <p:cNvPr id="58" name="Graphic 57" descr="Cake with solid fill">
            <a:extLst>
              <a:ext uri="{FF2B5EF4-FFF2-40B4-BE49-F238E27FC236}">
                <a16:creationId xmlns:a16="http://schemas.microsoft.com/office/drawing/2014/main" id="{BBE3757E-0A07-3E6F-74FC-07D561BA32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21450" y="3548286"/>
            <a:ext cx="561155" cy="631692"/>
          </a:xfrm>
          <a:prstGeom prst="rect">
            <a:avLst/>
          </a:prstGeom>
        </p:spPr>
      </p:pic>
      <p:pic>
        <p:nvPicPr>
          <p:cNvPr id="59" name="Graphic 58" descr="Cake with solid fill">
            <a:extLst>
              <a:ext uri="{FF2B5EF4-FFF2-40B4-BE49-F238E27FC236}">
                <a16:creationId xmlns:a16="http://schemas.microsoft.com/office/drawing/2014/main" id="{9CB65295-4BEC-5892-AFF4-C6F2253BDDF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822733" y="3559061"/>
            <a:ext cx="561155" cy="631692"/>
          </a:xfrm>
          <a:prstGeom prst="rect">
            <a:avLst/>
          </a:prstGeom>
        </p:spPr>
      </p:pic>
      <p:pic>
        <p:nvPicPr>
          <p:cNvPr id="60" name="Graphic 59" descr="Cake with solid fill">
            <a:extLst>
              <a:ext uri="{FF2B5EF4-FFF2-40B4-BE49-F238E27FC236}">
                <a16:creationId xmlns:a16="http://schemas.microsoft.com/office/drawing/2014/main" id="{625FF52B-ABA5-113B-BC30-62493A2BD2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36226" y="3548287"/>
            <a:ext cx="561155" cy="631692"/>
          </a:xfrm>
          <a:prstGeom prst="rect">
            <a:avLst/>
          </a:prstGeom>
        </p:spPr>
      </p:pic>
      <p:pic>
        <p:nvPicPr>
          <p:cNvPr id="61" name="Graphic 60" descr="Cake with solid fill">
            <a:extLst>
              <a:ext uri="{FF2B5EF4-FFF2-40B4-BE49-F238E27FC236}">
                <a16:creationId xmlns:a16="http://schemas.microsoft.com/office/drawing/2014/main" id="{21EB665A-2663-DE70-B188-CBB469D4B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35814" y="3548743"/>
            <a:ext cx="561155" cy="631692"/>
          </a:xfrm>
          <a:prstGeom prst="rect">
            <a:avLst/>
          </a:prstGeom>
        </p:spPr>
      </p:pic>
      <p:pic>
        <p:nvPicPr>
          <p:cNvPr id="62" name="Graphic 61" descr="Cake with solid fill">
            <a:extLst>
              <a:ext uri="{FF2B5EF4-FFF2-40B4-BE49-F238E27FC236}">
                <a16:creationId xmlns:a16="http://schemas.microsoft.com/office/drawing/2014/main" id="{AB61FD0F-353F-72BF-D6F8-3AABBA2325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74958" y="3559062"/>
            <a:ext cx="561155" cy="631692"/>
          </a:xfrm>
          <a:prstGeom prst="rect">
            <a:avLst/>
          </a:prstGeom>
        </p:spPr>
      </p:pic>
      <p:pic>
        <p:nvPicPr>
          <p:cNvPr id="63" name="Graphic 62" descr="Cake with solid fill">
            <a:extLst>
              <a:ext uri="{FF2B5EF4-FFF2-40B4-BE49-F238E27FC236}">
                <a16:creationId xmlns:a16="http://schemas.microsoft.com/office/drawing/2014/main" id="{2EE1E7C9-324A-CBDA-D118-99387C618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6557" y="3559062"/>
            <a:ext cx="561155" cy="631692"/>
          </a:xfrm>
          <a:prstGeom prst="rect">
            <a:avLst/>
          </a:prstGeom>
        </p:spPr>
      </p:pic>
      <p:pic>
        <p:nvPicPr>
          <p:cNvPr id="64" name="Graphic 63" descr="Cake with solid fill">
            <a:extLst>
              <a:ext uri="{FF2B5EF4-FFF2-40B4-BE49-F238E27FC236}">
                <a16:creationId xmlns:a16="http://schemas.microsoft.com/office/drawing/2014/main" id="{2733D641-7FCC-6268-A85D-2AD1ED8546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3182" y="3569836"/>
            <a:ext cx="561155" cy="631692"/>
          </a:xfrm>
          <a:prstGeom prst="rect">
            <a:avLst/>
          </a:prstGeom>
        </p:spPr>
      </p:pic>
      <p:pic>
        <p:nvPicPr>
          <p:cNvPr id="65" name="Graphic 64" descr="Cake with solid fill">
            <a:extLst>
              <a:ext uri="{FF2B5EF4-FFF2-40B4-BE49-F238E27FC236}">
                <a16:creationId xmlns:a16="http://schemas.microsoft.com/office/drawing/2014/main" id="{1DA2B1BA-D288-27C5-97B8-C40A02BDF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4781" y="3569836"/>
            <a:ext cx="561155" cy="631692"/>
          </a:xfrm>
          <a:prstGeom prst="rect">
            <a:avLst/>
          </a:prstGeom>
        </p:spPr>
      </p:pic>
      <p:pic>
        <p:nvPicPr>
          <p:cNvPr id="89" name="Graphic 88" descr="Cake with solid fill">
            <a:extLst>
              <a:ext uri="{FF2B5EF4-FFF2-40B4-BE49-F238E27FC236}">
                <a16:creationId xmlns:a16="http://schemas.microsoft.com/office/drawing/2014/main" id="{80C8F065-2028-BD29-301C-3BE8A32BC0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8140" y="4353140"/>
            <a:ext cx="561155" cy="631692"/>
          </a:xfrm>
          <a:prstGeom prst="rect">
            <a:avLst/>
          </a:prstGeom>
        </p:spPr>
      </p:pic>
      <p:pic>
        <p:nvPicPr>
          <p:cNvPr id="90" name="Graphic 89" descr="Cake with solid fill">
            <a:extLst>
              <a:ext uri="{FF2B5EF4-FFF2-40B4-BE49-F238E27FC236}">
                <a16:creationId xmlns:a16="http://schemas.microsoft.com/office/drawing/2014/main" id="{D0FE19D6-6AE2-2620-9623-95C6996389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61633" y="4342364"/>
            <a:ext cx="561155" cy="631692"/>
          </a:xfrm>
          <a:prstGeom prst="rect">
            <a:avLst/>
          </a:prstGeom>
        </p:spPr>
      </p:pic>
      <p:pic>
        <p:nvPicPr>
          <p:cNvPr id="91" name="Graphic 90" descr="Cake with solid fill">
            <a:extLst>
              <a:ext uri="{FF2B5EF4-FFF2-40B4-BE49-F238E27FC236}">
                <a16:creationId xmlns:a16="http://schemas.microsoft.com/office/drawing/2014/main" id="{E0EC2DC6-D0BD-0881-E2FB-4C8A7557B5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7232" y="4331589"/>
            <a:ext cx="561155" cy="631692"/>
          </a:xfrm>
          <a:prstGeom prst="rect">
            <a:avLst/>
          </a:prstGeom>
        </p:spPr>
      </p:pic>
      <p:pic>
        <p:nvPicPr>
          <p:cNvPr id="92" name="Graphic 91" descr="Cake with solid fill">
            <a:extLst>
              <a:ext uri="{FF2B5EF4-FFF2-40B4-BE49-F238E27FC236}">
                <a16:creationId xmlns:a16="http://schemas.microsoft.com/office/drawing/2014/main" id="{454432DD-0FC3-409D-03DF-6105BC038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18515" y="4342364"/>
            <a:ext cx="561155" cy="631692"/>
          </a:xfrm>
          <a:prstGeom prst="rect">
            <a:avLst/>
          </a:prstGeom>
        </p:spPr>
      </p:pic>
      <p:pic>
        <p:nvPicPr>
          <p:cNvPr id="93" name="Graphic 92" descr="Cake with solid fill">
            <a:extLst>
              <a:ext uri="{FF2B5EF4-FFF2-40B4-BE49-F238E27FC236}">
                <a16:creationId xmlns:a16="http://schemas.microsoft.com/office/drawing/2014/main" id="{D41390A1-155E-609A-7C48-3BDF77A9BE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32008" y="4331590"/>
            <a:ext cx="561155" cy="631692"/>
          </a:xfrm>
          <a:prstGeom prst="rect">
            <a:avLst/>
          </a:prstGeom>
        </p:spPr>
      </p:pic>
      <p:pic>
        <p:nvPicPr>
          <p:cNvPr id="94" name="Graphic 93" descr="Cake with solid fill">
            <a:extLst>
              <a:ext uri="{FF2B5EF4-FFF2-40B4-BE49-F238E27FC236}">
                <a16:creationId xmlns:a16="http://schemas.microsoft.com/office/drawing/2014/main" id="{EE83F93A-2C28-0627-991E-63A118AC676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931596" y="4332046"/>
            <a:ext cx="561155" cy="631692"/>
          </a:xfrm>
          <a:prstGeom prst="rect">
            <a:avLst/>
          </a:prstGeom>
        </p:spPr>
      </p:pic>
      <p:pic>
        <p:nvPicPr>
          <p:cNvPr id="95" name="Graphic 94" descr="Cake with solid fill">
            <a:extLst>
              <a:ext uri="{FF2B5EF4-FFF2-40B4-BE49-F238E27FC236}">
                <a16:creationId xmlns:a16="http://schemas.microsoft.com/office/drawing/2014/main" id="{92A322D5-C03E-B984-ACE4-703E99E8AE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70740" y="4342365"/>
            <a:ext cx="561155" cy="631692"/>
          </a:xfrm>
          <a:prstGeom prst="rect">
            <a:avLst/>
          </a:prstGeom>
        </p:spPr>
      </p:pic>
      <p:pic>
        <p:nvPicPr>
          <p:cNvPr id="96" name="Graphic 95" descr="Cake with solid fill">
            <a:extLst>
              <a:ext uri="{FF2B5EF4-FFF2-40B4-BE49-F238E27FC236}">
                <a16:creationId xmlns:a16="http://schemas.microsoft.com/office/drawing/2014/main" id="{91F3107F-AA71-77C8-B5ED-4479F4722A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92339" y="4342365"/>
            <a:ext cx="561155" cy="631692"/>
          </a:xfrm>
          <a:prstGeom prst="rect">
            <a:avLst/>
          </a:prstGeom>
        </p:spPr>
      </p:pic>
      <p:pic>
        <p:nvPicPr>
          <p:cNvPr id="97" name="Graphic 96" descr="Cake with solid fill">
            <a:extLst>
              <a:ext uri="{FF2B5EF4-FFF2-40B4-BE49-F238E27FC236}">
                <a16:creationId xmlns:a16="http://schemas.microsoft.com/office/drawing/2014/main" id="{07FAF329-DC30-FBDA-2919-DFBFF32C22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48964" y="4353139"/>
            <a:ext cx="561155" cy="631692"/>
          </a:xfrm>
          <a:prstGeom prst="rect">
            <a:avLst/>
          </a:prstGeom>
        </p:spPr>
      </p:pic>
      <p:pic>
        <p:nvPicPr>
          <p:cNvPr id="98" name="Graphic 97" descr="Cake with solid fill">
            <a:extLst>
              <a:ext uri="{FF2B5EF4-FFF2-40B4-BE49-F238E27FC236}">
                <a16:creationId xmlns:a16="http://schemas.microsoft.com/office/drawing/2014/main" id="{BB2EA3A6-3578-A950-C741-A207D677C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0563" y="4353139"/>
            <a:ext cx="561155" cy="631692"/>
          </a:xfrm>
          <a:prstGeom prst="rect">
            <a:avLst/>
          </a:prstGeom>
        </p:spPr>
      </p:pic>
      <p:pic>
        <p:nvPicPr>
          <p:cNvPr id="79" name="Graphic 78" descr="Cake with solid fill">
            <a:extLst>
              <a:ext uri="{FF2B5EF4-FFF2-40B4-BE49-F238E27FC236}">
                <a16:creationId xmlns:a16="http://schemas.microsoft.com/office/drawing/2014/main" id="{153C96D2-1C31-21BC-A3E8-6B8B30A159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49584" y="4363915"/>
            <a:ext cx="561155" cy="631692"/>
          </a:xfrm>
          <a:prstGeom prst="rect">
            <a:avLst/>
          </a:prstGeom>
        </p:spPr>
      </p:pic>
      <p:pic>
        <p:nvPicPr>
          <p:cNvPr id="80" name="Graphic 79" descr="Cake with solid fill">
            <a:extLst>
              <a:ext uri="{FF2B5EF4-FFF2-40B4-BE49-F238E27FC236}">
                <a16:creationId xmlns:a16="http://schemas.microsoft.com/office/drawing/2014/main" id="{1066E1BF-024D-CCF7-9CC3-428579186B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63077" y="4353139"/>
            <a:ext cx="561155" cy="631692"/>
          </a:xfrm>
          <a:prstGeom prst="rect">
            <a:avLst/>
          </a:prstGeom>
        </p:spPr>
      </p:pic>
      <p:pic>
        <p:nvPicPr>
          <p:cNvPr id="81" name="Graphic 80" descr="Cake with solid fill">
            <a:extLst>
              <a:ext uri="{FF2B5EF4-FFF2-40B4-BE49-F238E27FC236}">
                <a16:creationId xmlns:a16="http://schemas.microsoft.com/office/drawing/2014/main" id="{DB6618C7-F0FB-6B6D-EBCD-F6CBFA00E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18676" y="4342364"/>
            <a:ext cx="561155" cy="631692"/>
          </a:xfrm>
          <a:prstGeom prst="rect">
            <a:avLst/>
          </a:prstGeom>
        </p:spPr>
      </p:pic>
      <p:pic>
        <p:nvPicPr>
          <p:cNvPr id="82" name="Graphic 81" descr="Cake with solid fill">
            <a:extLst>
              <a:ext uri="{FF2B5EF4-FFF2-40B4-BE49-F238E27FC236}">
                <a16:creationId xmlns:a16="http://schemas.microsoft.com/office/drawing/2014/main" id="{D060D0C4-5679-AAB8-CFAE-088A7319D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9959" y="4353139"/>
            <a:ext cx="561155" cy="631692"/>
          </a:xfrm>
          <a:prstGeom prst="rect">
            <a:avLst/>
          </a:prstGeom>
        </p:spPr>
      </p:pic>
      <p:pic>
        <p:nvPicPr>
          <p:cNvPr id="83" name="Graphic 82" descr="Cake with solid fill">
            <a:extLst>
              <a:ext uri="{FF2B5EF4-FFF2-40B4-BE49-F238E27FC236}">
                <a16:creationId xmlns:a16="http://schemas.microsoft.com/office/drawing/2014/main" id="{35DC154B-2333-92A5-CF41-3B75B72249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333452" y="4342365"/>
            <a:ext cx="561155" cy="631692"/>
          </a:xfrm>
          <a:prstGeom prst="rect">
            <a:avLst/>
          </a:prstGeom>
        </p:spPr>
      </p:pic>
      <p:pic>
        <p:nvPicPr>
          <p:cNvPr id="84" name="Graphic 83" descr="Cake with solid fill">
            <a:extLst>
              <a:ext uri="{FF2B5EF4-FFF2-40B4-BE49-F238E27FC236}">
                <a16:creationId xmlns:a16="http://schemas.microsoft.com/office/drawing/2014/main" id="{848FD2E0-7696-A5C0-47AA-79886E90FE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833040" y="4342821"/>
            <a:ext cx="561155" cy="631692"/>
          </a:xfrm>
          <a:prstGeom prst="rect">
            <a:avLst/>
          </a:prstGeom>
        </p:spPr>
      </p:pic>
      <p:pic>
        <p:nvPicPr>
          <p:cNvPr id="85" name="Graphic 84" descr="Cake with solid fill">
            <a:extLst>
              <a:ext uri="{FF2B5EF4-FFF2-40B4-BE49-F238E27FC236}">
                <a16:creationId xmlns:a16="http://schemas.microsoft.com/office/drawing/2014/main" id="{49D5C337-346B-B55B-7E98-11A03113D0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72184" y="4353140"/>
            <a:ext cx="561155" cy="631692"/>
          </a:xfrm>
          <a:prstGeom prst="rect">
            <a:avLst/>
          </a:prstGeom>
        </p:spPr>
      </p:pic>
      <p:pic>
        <p:nvPicPr>
          <p:cNvPr id="86" name="Graphic 85" descr="Cake with solid fill">
            <a:extLst>
              <a:ext uri="{FF2B5EF4-FFF2-40B4-BE49-F238E27FC236}">
                <a16:creationId xmlns:a16="http://schemas.microsoft.com/office/drawing/2014/main" id="{0291883C-A1DE-1A2D-FB84-431BC3C3D1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93783" y="4353140"/>
            <a:ext cx="561155" cy="631692"/>
          </a:xfrm>
          <a:prstGeom prst="rect">
            <a:avLst/>
          </a:prstGeom>
        </p:spPr>
      </p:pic>
      <p:pic>
        <p:nvPicPr>
          <p:cNvPr id="87" name="Graphic 86" descr="Cake with solid fill">
            <a:extLst>
              <a:ext uri="{FF2B5EF4-FFF2-40B4-BE49-F238E27FC236}">
                <a16:creationId xmlns:a16="http://schemas.microsoft.com/office/drawing/2014/main" id="{F63FC616-1BAF-0608-7F6A-90C0FC206B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0408" y="4363914"/>
            <a:ext cx="561155" cy="631692"/>
          </a:xfrm>
          <a:prstGeom prst="rect">
            <a:avLst/>
          </a:prstGeom>
        </p:spPr>
      </p:pic>
      <p:pic>
        <p:nvPicPr>
          <p:cNvPr id="88" name="Graphic 87" descr="Cake with solid fill">
            <a:extLst>
              <a:ext uri="{FF2B5EF4-FFF2-40B4-BE49-F238E27FC236}">
                <a16:creationId xmlns:a16="http://schemas.microsoft.com/office/drawing/2014/main" id="{22E74EDA-9222-7DA4-F374-AA06166AFC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2007" y="4363914"/>
            <a:ext cx="561155" cy="631692"/>
          </a:xfrm>
          <a:prstGeom prst="rect">
            <a:avLst/>
          </a:prstGeom>
        </p:spPr>
      </p:pic>
      <p:pic>
        <p:nvPicPr>
          <p:cNvPr id="112" name="Graphic 111" descr="Cake with solid fill">
            <a:extLst>
              <a:ext uri="{FF2B5EF4-FFF2-40B4-BE49-F238E27FC236}">
                <a16:creationId xmlns:a16="http://schemas.microsoft.com/office/drawing/2014/main" id="{E2B280EA-842B-7BC0-299D-2791FD723E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2003" y="5136442"/>
            <a:ext cx="561155" cy="631692"/>
          </a:xfrm>
          <a:prstGeom prst="rect">
            <a:avLst/>
          </a:prstGeom>
        </p:spPr>
      </p:pic>
      <p:pic>
        <p:nvPicPr>
          <p:cNvPr id="113" name="Graphic 112" descr="Cake with solid fill">
            <a:extLst>
              <a:ext uri="{FF2B5EF4-FFF2-40B4-BE49-F238E27FC236}">
                <a16:creationId xmlns:a16="http://schemas.microsoft.com/office/drawing/2014/main" id="{E759C46B-1CF3-8AA4-1C06-35003806D6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55496" y="5125666"/>
            <a:ext cx="561155" cy="631692"/>
          </a:xfrm>
          <a:prstGeom prst="rect">
            <a:avLst/>
          </a:prstGeom>
        </p:spPr>
      </p:pic>
      <p:pic>
        <p:nvPicPr>
          <p:cNvPr id="114" name="Graphic 113" descr="Cake with solid fill">
            <a:extLst>
              <a:ext uri="{FF2B5EF4-FFF2-40B4-BE49-F238E27FC236}">
                <a16:creationId xmlns:a16="http://schemas.microsoft.com/office/drawing/2014/main" id="{FC0F0573-4AD1-15D1-6279-71B3B5B372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11095" y="5114891"/>
            <a:ext cx="561155" cy="631692"/>
          </a:xfrm>
          <a:prstGeom prst="rect">
            <a:avLst/>
          </a:prstGeom>
        </p:spPr>
      </p:pic>
      <p:pic>
        <p:nvPicPr>
          <p:cNvPr id="115" name="Graphic 114" descr="Cake with solid fill">
            <a:extLst>
              <a:ext uri="{FF2B5EF4-FFF2-40B4-BE49-F238E27FC236}">
                <a16:creationId xmlns:a16="http://schemas.microsoft.com/office/drawing/2014/main" id="{CC44B7EA-BFEC-EE77-DC6D-1889E20AF0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12378" y="5125666"/>
            <a:ext cx="561155" cy="631692"/>
          </a:xfrm>
          <a:prstGeom prst="rect">
            <a:avLst/>
          </a:prstGeom>
        </p:spPr>
      </p:pic>
      <p:pic>
        <p:nvPicPr>
          <p:cNvPr id="116" name="Graphic 115" descr="Cake with solid fill">
            <a:extLst>
              <a:ext uri="{FF2B5EF4-FFF2-40B4-BE49-F238E27FC236}">
                <a16:creationId xmlns:a16="http://schemas.microsoft.com/office/drawing/2014/main" id="{550C67EF-B71D-7E26-4178-0BF9140158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425871" y="5114892"/>
            <a:ext cx="561155" cy="631692"/>
          </a:xfrm>
          <a:prstGeom prst="rect">
            <a:avLst/>
          </a:prstGeom>
        </p:spPr>
      </p:pic>
      <p:pic>
        <p:nvPicPr>
          <p:cNvPr id="117" name="Graphic 116" descr="Cake with solid fill">
            <a:extLst>
              <a:ext uri="{FF2B5EF4-FFF2-40B4-BE49-F238E27FC236}">
                <a16:creationId xmlns:a16="http://schemas.microsoft.com/office/drawing/2014/main" id="{628B8E94-285C-24B3-BB65-C07295D0446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925459" y="5115348"/>
            <a:ext cx="561155" cy="631692"/>
          </a:xfrm>
          <a:prstGeom prst="rect">
            <a:avLst/>
          </a:prstGeom>
        </p:spPr>
      </p:pic>
      <p:pic>
        <p:nvPicPr>
          <p:cNvPr id="118" name="Graphic 117" descr="Cake with solid fill">
            <a:extLst>
              <a:ext uri="{FF2B5EF4-FFF2-40B4-BE49-F238E27FC236}">
                <a16:creationId xmlns:a16="http://schemas.microsoft.com/office/drawing/2014/main" id="{6B148331-773B-6A98-60E7-80512C164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64603" y="5125667"/>
            <a:ext cx="561155" cy="631692"/>
          </a:xfrm>
          <a:prstGeom prst="rect">
            <a:avLst/>
          </a:prstGeom>
        </p:spPr>
      </p:pic>
      <p:pic>
        <p:nvPicPr>
          <p:cNvPr id="119" name="Graphic 118" descr="Cake with solid fill">
            <a:extLst>
              <a:ext uri="{FF2B5EF4-FFF2-40B4-BE49-F238E27FC236}">
                <a16:creationId xmlns:a16="http://schemas.microsoft.com/office/drawing/2014/main" id="{8D01AB24-45D5-9B8C-4CAF-E52E54090E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86202" y="5125667"/>
            <a:ext cx="561155" cy="631692"/>
          </a:xfrm>
          <a:prstGeom prst="rect">
            <a:avLst/>
          </a:prstGeom>
        </p:spPr>
      </p:pic>
      <p:pic>
        <p:nvPicPr>
          <p:cNvPr id="120" name="Graphic 119" descr="Cake with solid fill">
            <a:extLst>
              <a:ext uri="{FF2B5EF4-FFF2-40B4-BE49-F238E27FC236}">
                <a16:creationId xmlns:a16="http://schemas.microsoft.com/office/drawing/2014/main" id="{07ED45B3-3A02-A3FC-C974-06B3080D34F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342827" y="5136441"/>
            <a:ext cx="561155" cy="631692"/>
          </a:xfrm>
          <a:prstGeom prst="rect">
            <a:avLst/>
          </a:prstGeom>
        </p:spPr>
      </p:pic>
      <p:pic>
        <p:nvPicPr>
          <p:cNvPr id="121" name="Graphic 120" descr="Cake with solid fill">
            <a:extLst>
              <a:ext uri="{FF2B5EF4-FFF2-40B4-BE49-F238E27FC236}">
                <a16:creationId xmlns:a16="http://schemas.microsoft.com/office/drawing/2014/main" id="{7493231C-4D9E-7388-59DE-333AAACD4E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864426" y="5136441"/>
            <a:ext cx="561155" cy="631692"/>
          </a:xfrm>
          <a:prstGeom prst="rect">
            <a:avLst/>
          </a:prstGeom>
        </p:spPr>
      </p:pic>
      <p:pic>
        <p:nvPicPr>
          <p:cNvPr id="102" name="Graphic 101" descr="Cake with solid fill">
            <a:extLst>
              <a:ext uri="{FF2B5EF4-FFF2-40B4-BE49-F238E27FC236}">
                <a16:creationId xmlns:a16="http://schemas.microsoft.com/office/drawing/2014/main" id="{4797A09F-F494-0D4E-7046-8B681124D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3447" y="5147217"/>
            <a:ext cx="561155" cy="631692"/>
          </a:xfrm>
          <a:prstGeom prst="rect">
            <a:avLst/>
          </a:prstGeom>
        </p:spPr>
      </p:pic>
      <p:pic>
        <p:nvPicPr>
          <p:cNvPr id="103" name="Graphic 102" descr="Cake with solid fill">
            <a:extLst>
              <a:ext uri="{FF2B5EF4-FFF2-40B4-BE49-F238E27FC236}">
                <a16:creationId xmlns:a16="http://schemas.microsoft.com/office/drawing/2014/main" id="{57175EC4-C50A-B71A-E584-CBEBD4825C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56940" y="5136441"/>
            <a:ext cx="561155" cy="631692"/>
          </a:xfrm>
          <a:prstGeom prst="rect">
            <a:avLst/>
          </a:prstGeom>
        </p:spPr>
      </p:pic>
      <p:pic>
        <p:nvPicPr>
          <p:cNvPr id="104" name="Graphic 103" descr="Cake with solid fill">
            <a:extLst>
              <a:ext uri="{FF2B5EF4-FFF2-40B4-BE49-F238E27FC236}">
                <a16:creationId xmlns:a16="http://schemas.microsoft.com/office/drawing/2014/main" id="{8B88C773-5620-CAA2-753B-5ED6F485DF7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312539" y="5125666"/>
            <a:ext cx="561155" cy="631692"/>
          </a:xfrm>
          <a:prstGeom prst="rect">
            <a:avLst/>
          </a:prstGeom>
        </p:spPr>
      </p:pic>
      <p:pic>
        <p:nvPicPr>
          <p:cNvPr id="105" name="Graphic 104" descr="Cake with solid fill">
            <a:extLst>
              <a:ext uri="{FF2B5EF4-FFF2-40B4-BE49-F238E27FC236}">
                <a16:creationId xmlns:a16="http://schemas.microsoft.com/office/drawing/2014/main" id="{1B055C8F-23C5-F793-1F80-72EA48298A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13822" y="5136441"/>
            <a:ext cx="561155" cy="631692"/>
          </a:xfrm>
          <a:prstGeom prst="rect">
            <a:avLst/>
          </a:prstGeom>
        </p:spPr>
      </p:pic>
      <p:pic>
        <p:nvPicPr>
          <p:cNvPr id="106" name="Graphic 105" descr="Cake with solid fill">
            <a:extLst>
              <a:ext uri="{FF2B5EF4-FFF2-40B4-BE49-F238E27FC236}">
                <a16:creationId xmlns:a16="http://schemas.microsoft.com/office/drawing/2014/main" id="{903FA200-48C2-44EF-9E6A-048512C35E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27315" y="5125667"/>
            <a:ext cx="561155" cy="631692"/>
          </a:xfrm>
          <a:prstGeom prst="rect">
            <a:avLst/>
          </a:prstGeom>
        </p:spPr>
      </p:pic>
      <p:pic>
        <p:nvPicPr>
          <p:cNvPr id="107" name="Graphic 106" descr="Cake with solid fill">
            <a:extLst>
              <a:ext uri="{FF2B5EF4-FFF2-40B4-BE49-F238E27FC236}">
                <a16:creationId xmlns:a16="http://schemas.microsoft.com/office/drawing/2014/main" id="{6C23A327-CE34-CE36-7CFB-F1245BD7CB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26903" y="5126123"/>
            <a:ext cx="561155" cy="631692"/>
          </a:xfrm>
          <a:prstGeom prst="rect">
            <a:avLst/>
          </a:prstGeom>
        </p:spPr>
      </p:pic>
      <p:pic>
        <p:nvPicPr>
          <p:cNvPr id="108" name="Graphic 107" descr="Cake with solid fill">
            <a:extLst>
              <a:ext uri="{FF2B5EF4-FFF2-40B4-BE49-F238E27FC236}">
                <a16:creationId xmlns:a16="http://schemas.microsoft.com/office/drawing/2014/main" id="{697E6697-71B3-796B-B8B6-FB662EEF1B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366047" y="5136442"/>
            <a:ext cx="561155" cy="631692"/>
          </a:xfrm>
          <a:prstGeom prst="rect">
            <a:avLst/>
          </a:prstGeom>
        </p:spPr>
      </p:pic>
      <p:pic>
        <p:nvPicPr>
          <p:cNvPr id="109" name="Graphic 108" descr="Cake with solid fill">
            <a:extLst>
              <a:ext uri="{FF2B5EF4-FFF2-40B4-BE49-F238E27FC236}">
                <a16:creationId xmlns:a16="http://schemas.microsoft.com/office/drawing/2014/main" id="{091985AD-B865-6D64-9B49-5EAA0ABC0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7646" y="5136442"/>
            <a:ext cx="561155" cy="631692"/>
          </a:xfrm>
          <a:prstGeom prst="rect">
            <a:avLst/>
          </a:prstGeom>
        </p:spPr>
      </p:pic>
      <p:pic>
        <p:nvPicPr>
          <p:cNvPr id="110" name="Graphic 109" descr="Cake with solid fill">
            <a:extLst>
              <a:ext uri="{FF2B5EF4-FFF2-40B4-BE49-F238E27FC236}">
                <a16:creationId xmlns:a16="http://schemas.microsoft.com/office/drawing/2014/main" id="{B6E17903-8808-58DA-4E2B-5ECDCEBC4D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44271" y="5147216"/>
            <a:ext cx="561155" cy="631692"/>
          </a:xfrm>
          <a:prstGeom prst="rect">
            <a:avLst/>
          </a:prstGeom>
        </p:spPr>
      </p:pic>
      <p:pic>
        <p:nvPicPr>
          <p:cNvPr id="111" name="Graphic 110" descr="Cake with solid fill">
            <a:extLst>
              <a:ext uri="{FF2B5EF4-FFF2-40B4-BE49-F238E27FC236}">
                <a16:creationId xmlns:a16="http://schemas.microsoft.com/office/drawing/2014/main" id="{A57B7BDC-F4C9-FF7C-5927-6AFCF8DB8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870" y="5147216"/>
            <a:ext cx="561155" cy="631692"/>
          </a:xfrm>
          <a:prstGeom prst="rect">
            <a:avLst/>
          </a:prstGeom>
        </p:spPr>
      </p:pic>
      <p:pic>
        <p:nvPicPr>
          <p:cNvPr id="145" name="Graphic 144" descr="Cake with solid fill">
            <a:extLst>
              <a:ext uri="{FF2B5EF4-FFF2-40B4-BE49-F238E27FC236}">
                <a16:creationId xmlns:a16="http://schemas.microsoft.com/office/drawing/2014/main" id="{D87125EA-5437-0E53-2217-B3A5D9987D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43447" y="5975840"/>
            <a:ext cx="561155" cy="631692"/>
          </a:xfrm>
          <a:prstGeom prst="rect">
            <a:avLst/>
          </a:prstGeom>
        </p:spPr>
      </p:pic>
      <p:pic>
        <p:nvPicPr>
          <p:cNvPr id="146" name="Graphic 145" descr="Cake with solid fill">
            <a:extLst>
              <a:ext uri="{FF2B5EF4-FFF2-40B4-BE49-F238E27FC236}">
                <a16:creationId xmlns:a16="http://schemas.microsoft.com/office/drawing/2014/main" id="{522E1C11-9F35-5B36-2E9C-41DA4117D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6940" y="5965064"/>
            <a:ext cx="561155" cy="631692"/>
          </a:xfrm>
          <a:prstGeom prst="rect">
            <a:avLst/>
          </a:prstGeom>
        </p:spPr>
      </p:pic>
      <p:pic>
        <p:nvPicPr>
          <p:cNvPr id="147" name="Graphic 146" descr="Cake with solid fill">
            <a:extLst>
              <a:ext uri="{FF2B5EF4-FFF2-40B4-BE49-F238E27FC236}">
                <a16:creationId xmlns:a16="http://schemas.microsoft.com/office/drawing/2014/main" id="{41FF1956-ABE6-F8FB-97C6-C644A9DEDA9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312539" y="5954289"/>
            <a:ext cx="561155" cy="631692"/>
          </a:xfrm>
          <a:prstGeom prst="rect">
            <a:avLst/>
          </a:prstGeom>
        </p:spPr>
      </p:pic>
      <p:pic>
        <p:nvPicPr>
          <p:cNvPr id="148" name="Graphic 147" descr="Cake with solid fill">
            <a:extLst>
              <a:ext uri="{FF2B5EF4-FFF2-40B4-BE49-F238E27FC236}">
                <a16:creationId xmlns:a16="http://schemas.microsoft.com/office/drawing/2014/main" id="{25C2048D-1BB9-DA4A-E34E-8AD9379F03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44271" y="5975839"/>
            <a:ext cx="561155" cy="631692"/>
          </a:xfrm>
          <a:prstGeom prst="rect">
            <a:avLst/>
          </a:prstGeom>
        </p:spPr>
      </p:pic>
      <p:pic>
        <p:nvPicPr>
          <p:cNvPr id="149" name="Graphic 148" descr="Cake with solid fill">
            <a:extLst>
              <a:ext uri="{FF2B5EF4-FFF2-40B4-BE49-F238E27FC236}">
                <a16:creationId xmlns:a16="http://schemas.microsoft.com/office/drawing/2014/main" id="{E6FE6A26-D704-C5D5-006C-3B72B09826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5870" y="5975839"/>
            <a:ext cx="561155" cy="6316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6124E2-4DB9-AFC6-EDB2-EE0428BC5FE9}"/>
              </a:ext>
            </a:extLst>
          </p:cNvPr>
          <p:cNvGrpSpPr/>
          <p:nvPr/>
        </p:nvGrpSpPr>
        <p:grpSpPr>
          <a:xfrm>
            <a:off x="8678332" y="6317598"/>
            <a:ext cx="3513667" cy="619320"/>
            <a:chOff x="8678332" y="6317598"/>
            <a:chExt cx="3513667" cy="6193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064823E-0F0E-1662-89FB-56163FEBB7E5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96568352-CCAD-AE11-9DDE-69954C70A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96A0BE37-448E-82AB-1663-84D78A41B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B4FF446B-53F3-95D4-22BD-B2F0EC398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8" name="Picture 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D2224862-B513-29EE-CAFA-9C2B2BF53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BB82E552-4E73-5702-FCCD-57D053091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90" y="638907"/>
            <a:ext cx="11274926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rgbClr val="7030A0"/>
                </a:solidFill>
                <a:latin typeface="Century Gothic" panose="020B0502020202020204" pitchFamily="34" charset="0"/>
              </a:rPr>
              <a:t>Women with a learning disability usually died </a:t>
            </a:r>
            <a:r>
              <a:rPr lang="en-GB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23 years earlier</a:t>
            </a:r>
          </a:p>
        </p:txBody>
      </p:sp>
      <p:pic>
        <p:nvPicPr>
          <p:cNvPr id="13" name="Graphic 12" descr="Woman with solid fill">
            <a:extLst>
              <a:ext uri="{FF2B5EF4-FFF2-40B4-BE49-F238E27FC236}">
                <a16:creationId xmlns:a16="http://schemas.microsoft.com/office/drawing/2014/main" id="{AD67E293-41DD-6EF6-5D2E-416FE716B91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051321" y="3240983"/>
            <a:ext cx="2505600" cy="2505600"/>
          </a:xfrm>
          <a:prstGeom prst="rect">
            <a:avLst/>
          </a:prstGeom>
        </p:spPr>
      </p:pic>
      <p:pic>
        <p:nvPicPr>
          <p:cNvPr id="14" name="Graphic 13" descr="Cake with solid fill">
            <a:extLst>
              <a:ext uri="{FF2B5EF4-FFF2-40B4-BE49-F238E27FC236}">
                <a16:creationId xmlns:a16="http://schemas.microsoft.com/office/drawing/2014/main" id="{320AF9A1-52A2-191D-C625-660296C5E8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97279" y="5954289"/>
            <a:ext cx="561155" cy="63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1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3.33333E-6 -0.25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 descr="Sleep outline">
            <a:extLst>
              <a:ext uri="{FF2B5EF4-FFF2-40B4-BE49-F238E27FC236}">
                <a16:creationId xmlns:a16="http://schemas.microsoft.com/office/drawing/2014/main" id="{9AC86812-980D-463D-8B1D-585D672AA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17630" y="3016770"/>
            <a:ext cx="914400" cy="914400"/>
          </a:xfrm>
          <a:prstGeom prst="rect">
            <a:avLst/>
          </a:prstGeom>
        </p:spPr>
      </p:pic>
      <p:pic>
        <p:nvPicPr>
          <p:cNvPr id="47" name="Graphic 46" descr="Sleep outline">
            <a:extLst>
              <a:ext uri="{FF2B5EF4-FFF2-40B4-BE49-F238E27FC236}">
                <a16:creationId xmlns:a16="http://schemas.microsoft.com/office/drawing/2014/main" id="{3C2B1081-FAB4-9329-A38D-BB055E922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9194" y="3008143"/>
            <a:ext cx="914400" cy="914400"/>
          </a:xfrm>
          <a:prstGeom prst="rect">
            <a:avLst/>
          </a:prstGeom>
        </p:spPr>
      </p:pic>
      <p:pic>
        <p:nvPicPr>
          <p:cNvPr id="48" name="Graphic 47" descr="Sleep outline">
            <a:extLst>
              <a:ext uri="{FF2B5EF4-FFF2-40B4-BE49-F238E27FC236}">
                <a16:creationId xmlns:a16="http://schemas.microsoft.com/office/drawing/2014/main" id="{7AC7B9C7-2436-227C-CEE4-7FDDD4E6F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6050" y="3022432"/>
            <a:ext cx="914400" cy="914400"/>
          </a:xfrm>
          <a:prstGeom prst="rect">
            <a:avLst/>
          </a:prstGeom>
        </p:spPr>
      </p:pic>
      <p:pic>
        <p:nvPicPr>
          <p:cNvPr id="35" name="Graphic 34" descr="Medical with solid fill">
            <a:extLst>
              <a:ext uri="{FF2B5EF4-FFF2-40B4-BE49-F238E27FC236}">
                <a16:creationId xmlns:a16="http://schemas.microsoft.com/office/drawing/2014/main" id="{1CEC75B4-ED85-4078-9B70-483E75DCC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7361" y="2303712"/>
            <a:ext cx="914400" cy="9144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DF112AC-BB60-4842-A4A1-4F842223F77D}"/>
              </a:ext>
            </a:extLst>
          </p:cNvPr>
          <p:cNvSpPr txBox="1">
            <a:spLocks/>
          </p:cNvSpPr>
          <p:nvPr/>
        </p:nvSpPr>
        <p:spPr>
          <a:xfrm>
            <a:off x="3448142" y="5548849"/>
            <a:ext cx="28771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3 died </a:t>
            </a:r>
          </a:p>
          <a:p>
            <a:pPr algn="ctr"/>
            <a:r>
              <a:rPr lang="en-GB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at their home</a:t>
            </a:r>
          </a:p>
        </p:txBody>
      </p:sp>
      <p:pic>
        <p:nvPicPr>
          <p:cNvPr id="21" name="Graphic 20" descr="Medical with solid fill">
            <a:extLst>
              <a:ext uri="{FF2B5EF4-FFF2-40B4-BE49-F238E27FC236}">
                <a16:creationId xmlns:a16="http://schemas.microsoft.com/office/drawing/2014/main" id="{5E8FF8FA-47E1-4E3C-9088-C4ED3B09D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1530" y="2268286"/>
            <a:ext cx="914400" cy="914400"/>
          </a:xfrm>
          <a:prstGeom prst="rect">
            <a:avLst/>
          </a:prstGeom>
        </p:spPr>
      </p:pic>
      <p:pic>
        <p:nvPicPr>
          <p:cNvPr id="25" name="Graphic 24" descr="Hospital with solid fill">
            <a:extLst>
              <a:ext uri="{FF2B5EF4-FFF2-40B4-BE49-F238E27FC236}">
                <a16:creationId xmlns:a16="http://schemas.microsoft.com/office/drawing/2014/main" id="{7366ECE4-D34C-4AED-9B57-2ED60DE9A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91731" y="2985701"/>
            <a:ext cx="914400" cy="914400"/>
          </a:xfrm>
          <a:prstGeom prst="rect">
            <a:avLst/>
          </a:prstGeom>
        </p:spPr>
      </p:pic>
      <p:pic>
        <p:nvPicPr>
          <p:cNvPr id="26" name="Graphic 25" descr="Medical with solid fill">
            <a:extLst>
              <a:ext uri="{FF2B5EF4-FFF2-40B4-BE49-F238E27FC236}">
                <a16:creationId xmlns:a16="http://schemas.microsoft.com/office/drawing/2014/main" id="{9C97737F-7A1E-4074-892E-31E12E60D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3199" y="2263929"/>
            <a:ext cx="914400" cy="914400"/>
          </a:xfrm>
          <a:prstGeom prst="rect">
            <a:avLst/>
          </a:prstGeom>
        </p:spPr>
      </p:pic>
      <p:pic>
        <p:nvPicPr>
          <p:cNvPr id="27" name="Graphic 26" descr="Hospital with solid fill">
            <a:extLst>
              <a:ext uri="{FF2B5EF4-FFF2-40B4-BE49-F238E27FC236}">
                <a16:creationId xmlns:a16="http://schemas.microsoft.com/office/drawing/2014/main" id="{9C916849-4BEC-4218-8493-1489B9FD3E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23400" y="2981344"/>
            <a:ext cx="914400" cy="914400"/>
          </a:xfrm>
          <a:prstGeom prst="rect">
            <a:avLst/>
          </a:prstGeom>
        </p:spPr>
      </p:pic>
      <p:pic>
        <p:nvPicPr>
          <p:cNvPr id="28" name="Graphic 27" descr="Medical with solid fill">
            <a:extLst>
              <a:ext uri="{FF2B5EF4-FFF2-40B4-BE49-F238E27FC236}">
                <a16:creationId xmlns:a16="http://schemas.microsoft.com/office/drawing/2014/main" id="{360EF969-981F-46C8-ABFD-409F59F747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5502" y="2262482"/>
            <a:ext cx="914400" cy="914400"/>
          </a:xfrm>
          <a:prstGeom prst="rect">
            <a:avLst/>
          </a:prstGeom>
        </p:spPr>
      </p:pic>
      <p:pic>
        <p:nvPicPr>
          <p:cNvPr id="29" name="Graphic 28" descr="Hospital with solid fill">
            <a:extLst>
              <a:ext uri="{FF2B5EF4-FFF2-40B4-BE49-F238E27FC236}">
                <a16:creationId xmlns:a16="http://schemas.microsoft.com/office/drawing/2014/main" id="{F27BBD81-3797-44AE-BD28-B751E9D66C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35703" y="2979897"/>
            <a:ext cx="914400" cy="914400"/>
          </a:xfrm>
          <a:prstGeom prst="rect">
            <a:avLst/>
          </a:prstGeom>
        </p:spPr>
      </p:pic>
      <p:pic>
        <p:nvPicPr>
          <p:cNvPr id="33" name="Graphic 32" descr="Medical with solid fill">
            <a:extLst>
              <a:ext uri="{FF2B5EF4-FFF2-40B4-BE49-F238E27FC236}">
                <a16:creationId xmlns:a16="http://schemas.microsoft.com/office/drawing/2014/main" id="{7F6CAC54-C8F2-447E-A2D1-D25334195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82993" y="2266839"/>
            <a:ext cx="914400" cy="914400"/>
          </a:xfrm>
          <a:prstGeom prst="rect">
            <a:avLst/>
          </a:prstGeom>
        </p:spPr>
      </p:pic>
      <p:pic>
        <p:nvPicPr>
          <p:cNvPr id="34" name="Graphic 33" descr="Hospital with solid fill">
            <a:extLst>
              <a:ext uri="{FF2B5EF4-FFF2-40B4-BE49-F238E27FC236}">
                <a16:creationId xmlns:a16="http://schemas.microsoft.com/office/drawing/2014/main" id="{574D5F0F-DE9D-43D7-AEFD-3FA7E46B89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71238" y="3016770"/>
            <a:ext cx="914400" cy="914400"/>
          </a:xfrm>
          <a:prstGeom prst="rect">
            <a:avLst/>
          </a:prstGeom>
        </p:spPr>
      </p:pic>
      <p:pic>
        <p:nvPicPr>
          <p:cNvPr id="36" name="Graphic 35" descr="Hospital with solid fill">
            <a:extLst>
              <a:ext uri="{FF2B5EF4-FFF2-40B4-BE49-F238E27FC236}">
                <a16:creationId xmlns:a16="http://schemas.microsoft.com/office/drawing/2014/main" id="{0E799D7F-DB8D-4CDC-8619-466E8F759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37562" y="3021127"/>
            <a:ext cx="914400" cy="914400"/>
          </a:xfrm>
          <a:prstGeom prst="rect">
            <a:avLst/>
          </a:prstGeom>
        </p:spPr>
      </p:pic>
      <p:pic>
        <p:nvPicPr>
          <p:cNvPr id="37" name="Graphic 36" descr="Medical with solid fill">
            <a:extLst>
              <a:ext uri="{FF2B5EF4-FFF2-40B4-BE49-F238E27FC236}">
                <a16:creationId xmlns:a16="http://schemas.microsoft.com/office/drawing/2014/main" id="{B8BC8069-4541-418A-8550-493E2D942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98915" y="3846775"/>
            <a:ext cx="914400" cy="914400"/>
          </a:xfrm>
          <a:prstGeom prst="rect">
            <a:avLst/>
          </a:prstGeom>
        </p:spPr>
      </p:pic>
      <p:pic>
        <p:nvPicPr>
          <p:cNvPr id="38" name="Graphic 37" descr="Hospital with solid fill">
            <a:extLst>
              <a:ext uri="{FF2B5EF4-FFF2-40B4-BE49-F238E27FC236}">
                <a16:creationId xmlns:a16="http://schemas.microsoft.com/office/drawing/2014/main" id="{411E5B7D-DB13-4900-8EB3-2955F3AA25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70310" y="4572003"/>
            <a:ext cx="914400" cy="914400"/>
          </a:xfrm>
          <a:prstGeom prst="rect">
            <a:avLst/>
          </a:prstGeom>
        </p:spPr>
      </p:pic>
      <p:pic>
        <p:nvPicPr>
          <p:cNvPr id="49" name="Graphic 48" descr="City with solid fill">
            <a:extLst>
              <a:ext uri="{FF2B5EF4-FFF2-40B4-BE49-F238E27FC236}">
                <a16:creationId xmlns:a16="http://schemas.microsoft.com/office/drawing/2014/main" id="{85634743-8572-42EE-9906-A48D2C6C41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30218" y="4170436"/>
            <a:ext cx="1106701" cy="1106701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D18C4BC1-2CF7-4B9B-8B21-DCACD5110F26}"/>
              </a:ext>
            </a:extLst>
          </p:cNvPr>
          <p:cNvSpPr txBox="1">
            <a:spLocks/>
          </p:cNvSpPr>
          <p:nvPr/>
        </p:nvSpPr>
        <p:spPr>
          <a:xfrm>
            <a:off x="9220070" y="3348833"/>
            <a:ext cx="28771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dirty="0">
                <a:latin typeface="Century Gothic" panose="020B0502020202020204" pitchFamily="34" charset="0"/>
              </a:rPr>
              <a:t>1 died </a:t>
            </a:r>
          </a:p>
          <a:p>
            <a:pPr algn="ctr"/>
            <a:r>
              <a:rPr lang="en-GB" sz="3000" b="1" dirty="0">
                <a:latin typeface="Century Gothic" panose="020B0502020202020204" pitchFamily="34" charset="0"/>
              </a:rPr>
              <a:t>somewhere else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FFFF23B-CEFD-40CD-144D-73D97039774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84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latin typeface="Century Gothic" panose="020B0502020202020204" pitchFamily="34" charset="0"/>
              </a:rPr>
              <a:t>Of each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b="1" dirty="0">
                <a:latin typeface="Century Gothic" panose="020B0502020202020204" pitchFamily="34" charset="0"/>
              </a:rPr>
              <a:t>10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b="1" dirty="0">
                <a:latin typeface="Century Gothic" panose="020B0502020202020204" pitchFamily="34" charset="0"/>
              </a:rPr>
              <a:t>people with a learning disability</a:t>
            </a:r>
            <a:br>
              <a:rPr lang="en-GB" b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who died…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pic>
        <p:nvPicPr>
          <p:cNvPr id="31" name="Graphic 30" descr="House with solid fill">
            <a:extLst>
              <a:ext uri="{FF2B5EF4-FFF2-40B4-BE49-F238E27FC236}">
                <a16:creationId xmlns:a16="http://schemas.microsoft.com/office/drawing/2014/main" id="{C4710D05-EE67-E1A8-82E8-7E0422EB5D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75218" y="4192141"/>
            <a:ext cx="1090800" cy="1090800"/>
          </a:xfrm>
          <a:prstGeom prst="rect">
            <a:avLst/>
          </a:prstGeom>
        </p:spPr>
      </p:pic>
      <p:pic>
        <p:nvPicPr>
          <p:cNvPr id="32" name="Graphic 31" descr="House with solid fill">
            <a:extLst>
              <a:ext uri="{FF2B5EF4-FFF2-40B4-BE49-F238E27FC236}">
                <a16:creationId xmlns:a16="http://schemas.microsoft.com/office/drawing/2014/main" id="{4BCEF27E-7678-7AC4-7579-0BDF5F28E6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57234" y="4186337"/>
            <a:ext cx="1090800" cy="1090800"/>
          </a:xfrm>
          <a:prstGeom prst="rect">
            <a:avLst/>
          </a:prstGeom>
        </p:spPr>
      </p:pic>
      <p:pic>
        <p:nvPicPr>
          <p:cNvPr id="41" name="Graphic 40" descr="House with solid fill">
            <a:extLst>
              <a:ext uri="{FF2B5EF4-FFF2-40B4-BE49-F238E27FC236}">
                <a16:creationId xmlns:a16="http://schemas.microsoft.com/office/drawing/2014/main" id="{01303642-21D3-1924-66E2-4A9256AA9F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49895" y="4215775"/>
            <a:ext cx="1090800" cy="1090800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3EE05DF9-C69B-DC0A-7AA4-E6C7847A3CFA}"/>
              </a:ext>
            </a:extLst>
          </p:cNvPr>
          <p:cNvSpPr txBox="1">
            <a:spLocks/>
          </p:cNvSpPr>
          <p:nvPr/>
        </p:nvSpPr>
        <p:spPr>
          <a:xfrm>
            <a:off x="1144683" y="2548491"/>
            <a:ext cx="28771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6 died in hospital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F777015-8443-4047-BA63-199B7D9115F8}"/>
              </a:ext>
            </a:extLst>
          </p:cNvPr>
          <p:cNvSpPr/>
          <p:nvPr/>
        </p:nvSpPr>
        <p:spPr>
          <a:xfrm>
            <a:off x="3711879" y="3186212"/>
            <a:ext cx="805543" cy="57551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D7B1AA09-C07C-4F2E-8551-548FA55C2B2C}"/>
              </a:ext>
            </a:extLst>
          </p:cNvPr>
          <p:cNvSpPr/>
          <p:nvPr/>
        </p:nvSpPr>
        <p:spPr>
          <a:xfrm rot="17473152">
            <a:off x="5693228" y="5498111"/>
            <a:ext cx="805543" cy="575516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D2CF6CB7-691A-418F-A113-EE1C5BC4A523}"/>
              </a:ext>
            </a:extLst>
          </p:cNvPr>
          <p:cNvSpPr/>
          <p:nvPr/>
        </p:nvSpPr>
        <p:spPr>
          <a:xfrm rot="8880117">
            <a:off x="9407675" y="4263780"/>
            <a:ext cx="628443" cy="57551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Graphic 43" descr="Sleep outline">
            <a:extLst>
              <a:ext uri="{FF2B5EF4-FFF2-40B4-BE49-F238E27FC236}">
                <a16:creationId xmlns:a16="http://schemas.microsoft.com/office/drawing/2014/main" id="{38353B0E-ADF9-748E-F0AD-5B7F4B885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6763" y="3025564"/>
            <a:ext cx="914400" cy="914400"/>
          </a:xfrm>
          <a:prstGeom prst="rect">
            <a:avLst/>
          </a:prstGeom>
        </p:spPr>
      </p:pic>
      <p:pic>
        <p:nvPicPr>
          <p:cNvPr id="45" name="Graphic 44" descr="Sleep outline">
            <a:extLst>
              <a:ext uri="{FF2B5EF4-FFF2-40B4-BE49-F238E27FC236}">
                <a16:creationId xmlns:a16="http://schemas.microsoft.com/office/drawing/2014/main" id="{89AC8EBF-FAC7-F8EE-0665-00F953998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1948" y="3016770"/>
            <a:ext cx="914400" cy="914400"/>
          </a:xfrm>
          <a:prstGeom prst="rect">
            <a:avLst/>
          </a:prstGeom>
        </p:spPr>
      </p:pic>
      <p:pic>
        <p:nvPicPr>
          <p:cNvPr id="50" name="Graphic 49" descr="Sleep outline">
            <a:extLst>
              <a:ext uri="{FF2B5EF4-FFF2-40B4-BE49-F238E27FC236}">
                <a16:creationId xmlns:a16="http://schemas.microsoft.com/office/drawing/2014/main" id="{AA9EAE3F-8970-9A8C-AA45-3D4578B21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56829" y="4374345"/>
            <a:ext cx="914400" cy="914400"/>
          </a:xfrm>
          <a:prstGeom prst="rect">
            <a:avLst/>
          </a:prstGeom>
        </p:spPr>
      </p:pic>
      <p:pic>
        <p:nvPicPr>
          <p:cNvPr id="51" name="Graphic 50" descr="Sleep outline">
            <a:extLst>
              <a:ext uri="{FF2B5EF4-FFF2-40B4-BE49-F238E27FC236}">
                <a16:creationId xmlns:a16="http://schemas.microsoft.com/office/drawing/2014/main" id="{B92FCAF4-CC52-5DB6-D47B-5414ECDD8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3230" y="4385320"/>
            <a:ext cx="914400" cy="914400"/>
          </a:xfrm>
          <a:prstGeom prst="rect">
            <a:avLst/>
          </a:prstGeom>
        </p:spPr>
      </p:pic>
      <p:pic>
        <p:nvPicPr>
          <p:cNvPr id="52" name="Graphic 51" descr="Sleep outline">
            <a:extLst>
              <a:ext uri="{FF2B5EF4-FFF2-40B4-BE49-F238E27FC236}">
                <a16:creationId xmlns:a16="http://schemas.microsoft.com/office/drawing/2014/main" id="{B4FC0D17-CBB1-D19F-D5AD-B9AD41922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2440" y="4383369"/>
            <a:ext cx="914400" cy="914400"/>
          </a:xfrm>
          <a:prstGeom prst="rect">
            <a:avLst/>
          </a:prstGeom>
        </p:spPr>
      </p:pic>
      <p:pic>
        <p:nvPicPr>
          <p:cNvPr id="54" name="Graphic 53" descr="Sleep outline">
            <a:extLst>
              <a:ext uri="{FF2B5EF4-FFF2-40B4-BE49-F238E27FC236}">
                <a16:creationId xmlns:a16="http://schemas.microsoft.com/office/drawing/2014/main" id="{BA119346-7DD9-71A5-F8D6-E515BD56C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1650" y="4408633"/>
            <a:ext cx="914400" cy="914400"/>
          </a:xfrm>
          <a:prstGeom prst="rect">
            <a:avLst/>
          </a:prstGeom>
        </p:spPr>
      </p:pic>
      <p:pic>
        <p:nvPicPr>
          <p:cNvPr id="55" name="Graphic 54" descr="Sleep outline">
            <a:extLst>
              <a:ext uri="{FF2B5EF4-FFF2-40B4-BE49-F238E27FC236}">
                <a16:creationId xmlns:a16="http://schemas.microsoft.com/office/drawing/2014/main" id="{CF69CDE4-D2F0-3D93-AC5C-F07EB9AC3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8051" y="4425124"/>
            <a:ext cx="914400" cy="914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81B98E-BEBD-CB7D-1ADF-CBBEF8318AEB}"/>
              </a:ext>
            </a:extLst>
          </p:cNvPr>
          <p:cNvGrpSpPr/>
          <p:nvPr/>
        </p:nvGrpSpPr>
        <p:grpSpPr>
          <a:xfrm>
            <a:off x="8678332" y="6317598"/>
            <a:ext cx="3513667" cy="619320"/>
            <a:chOff x="8678332" y="6317598"/>
            <a:chExt cx="3513667" cy="6193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BD3C9C8-2AD0-87D6-9AEB-9F014C41FB8F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66F80833-CF53-CF85-8E50-64E8C348C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67EF1B95-0D7D-DE43-06FD-BDD252DDC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9FBD92A6-C559-2148-FD5D-7FCCDE826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8" name="Picture 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51D5287-8795-1398-51A7-728EA4439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5122" name="Picture 2" descr="Year 2022">
            <a:extLst>
              <a:ext uri="{FF2B5EF4-FFF2-40B4-BE49-F238E27FC236}">
                <a16:creationId xmlns:a16="http://schemas.microsoft.com/office/drawing/2014/main" id="{7B839CAB-1E17-D071-937D-566A3272D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83" y="256672"/>
            <a:ext cx="1429200" cy="14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92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3" grpId="0"/>
      <p:bldP spid="43" grpId="0"/>
      <p:bldP spid="5" grpId="0" animBg="1"/>
      <p:bldP spid="39" grpId="0" animBg="1"/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" name="Picture 20" descr="Supermarket 18">
            <a:extLst>
              <a:ext uri="{FF2B5EF4-FFF2-40B4-BE49-F238E27FC236}">
                <a16:creationId xmlns:a16="http://schemas.microsoft.com/office/drawing/2014/main" id="{971465A5-A861-47A7-ABC8-3BE0974A7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970" y="1545724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Friends Three 1">
            <a:extLst>
              <a:ext uri="{FF2B5EF4-FFF2-40B4-BE49-F238E27FC236}">
                <a16:creationId xmlns:a16="http://schemas.microsoft.com/office/drawing/2014/main" id="{5DDCA6B2-E84F-4F52-9235-0DCE5D5F1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786" y="1499466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Vape Mod Show">
            <a:extLst>
              <a:ext uri="{FF2B5EF4-FFF2-40B4-BE49-F238E27FC236}">
                <a16:creationId xmlns:a16="http://schemas.microsoft.com/office/drawing/2014/main" id="{5C508D6A-3AA3-4714-9FE1-3061BEF85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609" y="971059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Walking frame">
            <a:extLst>
              <a:ext uri="{FF2B5EF4-FFF2-40B4-BE49-F238E27FC236}">
                <a16:creationId xmlns:a16="http://schemas.microsoft.com/office/drawing/2014/main" id="{60FB2F6F-891D-4404-ACBE-5DC9D9F42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923" y="2266485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am 1">
            <a:extLst>
              <a:ext uri="{FF2B5EF4-FFF2-40B4-BE49-F238E27FC236}">
                <a16:creationId xmlns:a16="http://schemas.microsoft.com/office/drawing/2014/main" id="{3A5B409C-00A5-4336-AA95-022F1BC38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351" y="1499466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eaf Man">
            <a:extLst>
              <a:ext uri="{FF2B5EF4-FFF2-40B4-BE49-F238E27FC236}">
                <a16:creationId xmlns:a16="http://schemas.microsoft.com/office/drawing/2014/main" id="{B9D44728-EB14-40C2-81CE-6F90B67DC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733" y="3273911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7B5C780-F79C-4E90-82FF-6036FCB4F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373" y="291667"/>
            <a:ext cx="10515600" cy="1974818"/>
          </a:xfrm>
        </p:spPr>
        <p:txBody>
          <a:bodyPr>
            <a:noAutofit/>
          </a:bodyPr>
          <a:lstStyle/>
          <a:p>
            <a:pPr algn="ctr"/>
            <a:r>
              <a:rPr lang="en-GB" sz="3200" dirty="0">
                <a:latin typeface="Century Gothic" panose="020B0502020202020204" pitchFamily="34" charset="0"/>
              </a:rPr>
              <a:t>Most people we heard about, who died,</a:t>
            </a:r>
            <a:br>
              <a:rPr lang="en-GB" sz="3200" dirty="0">
                <a:latin typeface="Century Gothic" panose="020B0502020202020204" pitchFamily="34" charset="0"/>
              </a:rPr>
            </a:br>
            <a:r>
              <a:rPr lang="en-GB" sz="3200" dirty="0">
                <a:latin typeface="Century Gothic" panose="020B0502020202020204" pitchFamily="34" charset="0"/>
              </a:rPr>
              <a:t>were </a:t>
            </a:r>
            <a:r>
              <a:rPr lang="en-GB" sz="3200" b="1" dirty="0">
                <a:latin typeface="Century Gothic" panose="020B0502020202020204" pitchFamily="34" charset="0"/>
              </a:rPr>
              <a:t>white.</a:t>
            </a:r>
            <a:br>
              <a:rPr lang="en-GB" sz="3200" b="1" dirty="0">
                <a:latin typeface="Century Gothic" panose="020B0502020202020204" pitchFamily="34" charset="0"/>
              </a:rPr>
            </a:br>
            <a:endParaRPr lang="en-GB" sz="3200" dirty="0">
              <a:latin typeface="Century Gothic" panose="020B0502020202020204" pitchFamily="34" charset="0"/>
            </a:endParaRPr>
          </a:p>
        </p:txBody>
      </p:sp>
      <p:pic>
        <p:nvPicPr>
          <p:cNvPr id="3076" name="Picture 4" descr="Transition 3">
            <a:extLst>
              <a:ext uri="{FF2B5EF4-FFF2-40B4-BE49-F238E27FC236}">
                <a16:creationId xmlns:a16="http://schemas.microsoft.com/office/drawing/2014/main" id="{B48ABB76-F46C-413D-B9D0-F2FFADCF8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37000" r="65667">
                        <a14:foregroundMark x1="47833" y1="24167" x2="49000" y2="50500"/>
                        <a14:foregroundMark x1="49000" y1="50500" x2="42833" y2="60500"/>
                        <a14:foregroundMark x1="42833" y1="60500" x2="31833" y2="53667"/>
                        <a14:foregroundMark x1="31833" y1="53667" x2="40000" y2="60500"/>
                        <a14:foregroundMark x1="40000" y1="60500" x2="37167" y2="85000"/>
                        <a14:foregroundMark x1="37167" y1="85000" x2="47333" y2="88833"/>
                        <a14:foregroundMark x1="47333" y1="88833" x2="55667" y2="88667"/>
                        <a14:foregroundMark x1="55667" y1="88667" x2="45333" y2="85333"/>
                        <a14:foregroundMark x1="45333" y1="85333" x2="64333" y2="61500"/>
                        <a14:foregroundMark x1="64333" y1="61500" x2="65667" y2="52833"/>
                        <a14:foregroundMark x1="65667" y1="52833" x2="63333" y2="65333"/>
                        <a14:foregroundMark x1="63333" y1="65333" x2="61833" y2="67500"/>
                        <a14:foregroundMark x1="49167" y1="21833" x2="55000" y2="26333"/>
                        <a14:foregroundMark x1="51000" y1="22000" x2="54167" y2="21833"/>
                        <a14:foregroundMark x1="48500" y1="22000" x2="46000" y2="32000"/>
                        <a14:foregroundMark x1="46000" y1="32000" x2="57667" y2="27833"/>
                        <a14:foregroundMark x1="57667" y1="27833" x2="54667" y2="25500"/>
                        <a14:foregroundMark x1="39833" y1="80667" x2="41667" y2="89000"/>
                        <a14:foregroundMark x1="41667" y1="89000" x2="54833" y2="85667"/>
                        <a14:foregroundMark x1="54833" y1="85667" x2="61500" y2="77167"/>
                        <a14:foregroundMark x1="61500" y1="77167" x2="53833" y2="87167"/>
                        <a14:foregroundMark x1="53833" y1="87167" x2="58000" y2="85000"/>
                        <a14:foregroundMark x1="58167" y1="88500" x2="59333" y2="87000"/>
                        <a14:foregroundMark x1="59667" y1="88833" x2="59667" y2="88833"/>
                        <a14:foregroundMark x1="61667" y1="76000" x2="61667" y2="76000"/>
                        <a14:foregroundMark x1="37000" y1="65833" x2="37000" y2="65833"/>
                        <a14:foregroundMark x1="37833" y1="44667" x2="37833" y2="44667"/>
                        <a14:foregroundMark x1="38333" y1="44667" x2="39167" y2="42833"/>
                        <a14:foregroundMark x1="46833" y1="38500" x2="47333" y2="38167"/>
                        <a14:foregroundMark x1="46833" y1="37667" x2="46833" y2="3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67" r="31778"/>
          <a:stretch/>
        </p:blipFill>
        <p:spPr bwMode="auto">
          <a:xfrm>
            <a:off x="7177874" y="396394"/>
            <a:ext cx="19177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ransition 3">
            <a:extLst>
              <a:ext uri="{FF2B5EF4-FFF2-40B4-BE49-F238E27FC236}">
                <a16:creationId xmlns:a16="http://schemas.microsoft.com/office/drawing/2014/main" id="{0FDEC03F-4D2D-404F-8D82-5E87F708F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3333" l="68000" r="96333">
                        <a14:foregroundMark x1="68000" y1="40000" x2="82000" y2="33500"/>
                        <a14:foregroundMark x1="82000" y1="33500" x2="93333" y2="33167"/>
                        <a14:foregroundMark x1="93333" y1="33167" x2="97500" y2="43667"/>
                        <a14:foregroundMark x1="97500" y1="43667" x2="84500" y2="75333"/>
                        <a14:foregroundMark x1="84500" y1="75333" x2="89333" y2="87167"/>
                        <a14:foregroundMark x1="89333" y1="87167" x2="83333" y2="81167"/>
                        <a14:foregroundMark x1="83333" y1="81167" x2="72333" y2="85500"/>
                        <a14:foregroundMark x1="72333" y1="85500" x2="75667" y2="93333"/>
                        <a14:foregroundMark x1="75667" y1="93333" x2="76000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90"/>
          <a:stretch/>
        </p:blipFill>
        <p:spPr bwMode="auto">
          <a:xfrm>
            <a:off x="7982273" y="1734016"/>
            <a:ext cx="202367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roup 18">
            <a:extLst>
              <a:ext uri="{FF2B5EF4-FFF2-40B4-BE49-F238E27FC236}">
                <a16:creationId xmlns:a16="http://schemas.microsoft.com/office/drawing/2014/main" id="{1C682ACA-6ACA-4B0A-F218-EDBAE630B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780" y="1279076"/>
            <a:ext cx="6155781" cy="61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ransition 3">
            <a:extLst>
              <a:ext uri="{FF2B5EF4-FFF2-40B4-BE49-F238E27FC236}">
                <a16:creationId xmlns:a16="http://schemas.microsoft.com/office/drawing/2014/main" id="{93F75D5A-EE61-4067-83CB-A9909E13E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500" r="32667">
                        <a14:foregroundMark x1="1500" y1="61833" x2="1500" y2="61833"/>
                        <a14:foregroundMark x1="24833" y1="38000" x2="24833" y2="38000"/>
                        <a14:foregroundMark x1="17667" y1="41333" x2="26333" y2="40333"/>
                        <a14:foregroundMark x1="26333" y1="40333" x2="17167" y2="37667"/>
                        <a14:foregroundMark x1="17167" y1="37667" x2="18667" y2="40500"/>
                        <a14:foregroundMark x1="19667" y1="36833" x2="21000" y2="37667"/>
                        <a14:foregroundMark x1="22000" y1="36167" x2="22000" y2="36167"/>
                        <a14:foregroundMark x1="32667" y1="83667" x2="32667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075"/>
          <a:stretch/>
        </p:blipFill>
        <p:spPr bwMode="auto">
          <a:xfrm>
            <a:off x="10476" y="1734016"/>
            <a:ext cx="205310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achel 1">
            <a:extLst>
              <a:ext uri="{FF2B5EF4-FFF2-40B4-BE49-F238E27FC236}">
                <a16:creationId xmlns:a16="http://schemas.microsoft.com/office/drawing/2014/main" id="{8DDB3F5C-7B18-4592-80A7-D671F3B73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774" y="3057479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809633E-959C-4D5E-8C79-A4F61C610E4A}"/>
              </a:ext>
            </a:extLst>
          </p:cNvPr>
          <p:cNvGrpSpPr/>
          <p:nvPr/>
        </p:nvGrpSpPr>
        <p:grpSpPr>
          <a:xfrm>
            <a:off x="8678332" y="6317598"/>
            <a:ext cx="3513667" cy="619320"/>
            <a:chOff x="8678332" y="6317598"/>
            <a:chExt cx="3513667" cy="6193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FCB000D-452A-7FDD-6752-FC8AC0C21FBD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DDEEC617-F5A7-44E6-D374-345ED988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EF4CEE6D-9E75-7C3A-CCDB-DEEF1C8F9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16AC20B5-19D5-AEB0-774A-0E5D743C0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7" name="Picture 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A241896F-093F-5987-7F59-4D11BDF33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7400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7B5C780-F79C-4E90-82FF-6036FCB4F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005" y="80923"/>
            <a:ext cx="10515600" cy="3841115"/>
          </a:xfrm>
        </p:spPr>
        <p:txBody>
          <a:bodyPr>
            <a:noAutofit/>
          </a:bodyPr>
          <a:lstStyle/>
          <a:p>
            <a:pPr algn="ctr"/>
            <a:r>
              <a:rPr lang="en-GB" sz="3200" dirty="0">
                <a:latin typeface="Century Gothic" panose="020B0502020202020204" pitchFamily="34" charset="0"/>
              </a:rPr>
              <a:t>We need to learn more about the people from </a:t>
            </a:r>
            <a:r>
              <a:rPr lang="en-GB" sz="3200" b="1" dirty="0">
                <a:latin typeface="Century Gothic" panose="020B0502020202020204" pitchFamily="34" charset="0"/>
              </a:rPr>
              <a:t>minority ethnic backgrounds </a:t>
            </a:r>
            <a:r>
              <a:rPr lang="en-GB" sz="3200" dirty="0">
                <a:latin typeface="Century Gothic" panose="020B0502020202020204" pitchFamily="34" charset="0"/>
              </a:rPr>
              <a:t>who died.</a:t>
            </a:r>
            <a:br>
              <a:rPr lang="en-GB" sz="3200" dirty="0">
                <a:latin typeface="Century Gothic" panose="020B0502020202020204" pitchFamily="34" charset="0"/>
              </a:rPr>
            </a:br>
            <a:br>
              <a:rPr lang="en-GB" sz="3200" dirty="0">
                <a:latin typeface="Century Gothic" panose="020B0502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</a:rPr>
              <a:t>Black people</a:t>
            </a:r>
            <a:br>
              <a:rPr lang="en-GB" sz="2400" dirty="0">
                <a:latin typeface="Century Gothic" panose="020B0502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</a:rPr>
              <a:t>Asian people</a:t>
            </a:r>
            <a:br>
              <a:rPr lang="en-GB" sz="2400" dirty="0">
                <a:latin typeface="Century Gothic" panose="020B0502020202020204" pitchFamily="34" charset="0"/>
              </a:rPr>
            </a:br>
            <a:r>
              <a:rPr lang="en-GB" sz="2400" dirty="0" err="1">
                <a:latin typeface="Century Gothic" panose="020B0502020202020204" pitchFamily="34" charset="0"/>
              </a:rPr>
              <a:t>People</a:t>
            </a:r>
            <a:r>
              <a:rPr lang="en-GB" sz="2400" dirty="0">
                <a:latin typeface="Century Gothic" panose="020B0502020202020204" pitchFamily="34" charset="0"/>
              </a:rPr>
              <a:t> from mixed backgrounds</a:t>
            </a:r>
            <a:br>
              <a:rPr lang="en-GB" sz="2400" dirty="0">
                <a:latin typeface="Century Gothic" panose="020B0502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</a:rPr>
              <a:t>Other people who are </a:t>
            </a:r>
            <a:r>
              <a:rPr lang="en-GB" sz="2400" b="1" dirty="0">
                <a:latin typeface="Century Gothic" panose="020B0502020202020204" pitchFamily="34" charset="0"/>
              </a:rPr>
              <a:t>not white</a:t>
            </a:r>
            <a:r>
              <a:rPr lang="en-GB" sz="2400" dirty="0">
                <a:latin typeface="Century Gothic" panose="020B0502020202020204" pitchFamily="34" charset="0"/>
              </a:rPr>
              <a:t>. </a:t>
            </a:r>
            <a:endParaRPr lang="en-GB" sz="3200" dirty="0">
              <a:latin typeface="Century Gothic" panose="020B0502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C2793F-93CD-A16A-372C-828ACD5DDA08}"/>
              </a:ext>
            </a:extLst>
          </p:cNvPr>
          <p:cNvGrpSpPr/>
          <p:nvPr/>
        </p:nvGrpSpPr>
        <p:grpSpPr>
          <a:xfrm>
            <a:off x="-904938" y="3126269"/>
            <a:ext cx="12873654" cy="4400798"/>
            <a:chOff x="-528965" y="828262"/>
            <a:chExt cx="12446691" cy="4254843"/>
          </a:xfrm>
        </p:grpSpPr>
        <p:pic>
          <p:nvPicPr>
            <p:cNvPr id="4" name="Picture 10" descr="Man face1">
              <a:extLst>
                <a:ext uri="{FF2B5EF4-FFF2-40B4-BE49-F238E27FC236}">
                  <a16:creationId xmlns:a16="http://schemas.microsoft.com/office/drawing/2014/main" id="{71E83587-EC68-ED7B-C4E2-B4B86BC07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2621" y="962853"/>
              <a:ext cx="2074388" cy="2074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Form man">
              <a:extLst>
                <a:ext uri="{FF2B5EF4-FFF2-40B4-BE49-F238E27FC236}">
                  <a16:creationId xmlns:a16="http://schemas.microsoft.com/office/drawing/2014/main" id="{0640C510-3272-6DF7-BE11-D7263FBD65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74" b="13418"/>
            <a:stretch/>
          </p:blipFill>
          <p:spPr bwMode="auto">
            <a:xfrm>
              <a:off x="5441268" y="1160087"/>
              <a:ext cx="3024424" cy="2761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Me woman5">
              <a:extLst>
                <a:ext uri="{FF2B5EF4-FFF2-40B4-BE49-F238E27FC236}">
                  <a16:creationId xmlns:a16="http://schemas.microsoft.com/office/drawing/2014/main" id="{9F4F5BD5-2619-AEAD-A7EE-53136AE686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9357" y="1077750"/>
              <a:ext cx="2970332" cy="2970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2" descr="Teens 1">
              <a:extLst>
                <a:ext uri="{FF2B5EF4-FFF2-40B4-BE49-F238E27FC236}">
                  <a16:creationId xmlns:a16="http://schemas.microsoft.com/office/drawing/2014/main" id="{36B45473-EDDE-CCC1-053A-14B56B245D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26" b="37070"/>
            <a:stretch/>
          </p:blipFill>
          <p:spPr bwMode="auto">
            <a:xfrm>
              <a:off x="3890318" y="1077750"/>
              <a:ext cx="2165507" cy="3505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Muslim woman">
              <a:extLst>
                <a:ext uri="{FF2B5EF4-FFF2-40B4-BE49-F238E27FC236}">
                  <a16:creationId xmlns:a16="http://schemas.microsoft.com/office/drawing/2014/main" id="{DE58FED0-BF45-5E9F-FB1C-301FC25759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2165" y="1494169"/>
              <a:ext cx="3405077" cy="340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Letter writing woman">
              <a:extLst>
                <a:ext uri="{FF2B5EF4-FFF2-40B4-BE49-F238E27FC236}">
                  <a16:creationId xmlns:a16="http://schemas.microsoft.com/office/drawing/2014/main" id="{626A130C-876C-36BB-206D-AC620D2146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681"/>
            <a:stretch/>
          </p:blipFill>
          <p:spPr bwMode="auto">
            <a:xfrm>
              <a:off x="4233801" y="2486924"/>
              <a:ext cx="3022418" cy="2427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6" descr="Zahra 3">
              <a:extLst>
                <a:ext uri="{FF2B5EF4-FFF2-40B4-BE49-F238E27FC236}">
                  <a16:creationId xmlns:a16="http://schemas.microsoft.com/office/drawing/2014/main" id="{DA110D66-1976-3751-2563-0018FC7868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649" y="1678028"/>
              <a:ext cx="3405077" cy="340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0" descr="Calvin 1">
              <a:extLst>
                <a:ext uri="{FF2B5EF4-FFF2-40B4-BE49-F238E27FC236}">
                  <a16:creationId xmlns:a16="http://schemas.microsoft.com/office/drawing/2014/main" id="{0DFB9119-5FA3-6186-30F9-D7B5D71BE5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76"/>
            <a:stretch/>
          </p:blipFill>
          <p:spPr bwMode="auto">
            <a:xfrm>
              <a:off x="1507583" y="1332928"/>
              <a:ext cx="3900515" cy="3581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8" descr="Michelle 9">
              <a:extLst>
                <a:ext uri="{FF2B5EF4-FFF2-40B4-BE49-F238E27FC236}">
                  <a16:creationId xmlns:a16="http://schemas.microsoft.com/office/drawing/2014/main" id="{9E450309-7289-B660-76C8-F4BEA114F7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08"/>
            <a:stretch/>
          </p:blipFill>
          <p:spPr bwMode="auto">
            <a:xfrm>
              <a:off x="-528965" y="828262"/>
              <a:ext cx="4417958" cy="4086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86D5632A-CB84-D9DC-DAF9-2D715152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33408">
            <a:off x="3799502" y="1874192"/>
            <a:ext cx="953261" cy="480975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5781995-067B-F0C0-91B8-8D1BCF9034FB}"/>
              </a:ext>
            </a:extLst>
          </p:cNvPr>
          <p:cNvGrpSpPr/>
          <p:nvPr/>
        </p:nvGrpSpPr>
        <p:grpSpPr>
          <a:xfrm>
            <a:off x="8678332" y="6317598"/>
            <a:ext cx="3513667" cy="619320"/>
            <a:chOff x="8678332" y="6317598"/>
            <a:chExt cx="3513667" cy="61932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78500A1-8F20-FD16-88B1-1DB88E9EEEA2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0913775D-207B-F1CC-5334-A575640D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23" name="Picture 22" descr="Logo&#10;&#10;Description automatically generated">
              <a:extLst>
                <a:ext uri="{FF2B5EF4-FFF2-40B4-BE49-F238E27FC236}">
                  <a16:creationId xmlns:a16="http://schemas.microsoft.com/office/drawing/2014/main" id="{1B517F68-DB96-61B4-724E-8F9FAF912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24" name="Picture 23" descr="Logo, company name&#10;&#10;Description automatically generated">
              <a:extLst>
                <a:ext uri="{FF2B5EF4-FFF2-40B4-BE49-F238E27FC236}">
                  <a16:creationId xmlns:a16="http://schemas.microsoft.com/office/drawing/2014/main" id="{30FF5906-3CE6-7F4C-2786-35A0463B5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25" name="Picture 2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4B4F863-F997-920F-BD0A-E9D80317F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52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042" y="93682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The yellow part</a:t>
            </a:r>
            <a:br>
              <a:rPr lang="en-GB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n-GB" b="1" dirty="0">
                <a:latin typeface="Century Gothic" panose="020B0502020202020204" pitchFamily="34" charset="0"/>
              </a:rPr>
              <a:t>What did people with a learning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b="1" dirty="0">
                <a:latin typeface="Century Gothic" panose="020B0502020202020204" pitchFamily="34" charset="0"/>
              </a:rPr>
              <a:t>disability die of in 202</a:t>
            </a:r>
            <a:r>
              <a:rPr lang="en-GB" b="1" dirty="0">
                <a:solidFill>
                  <a:srgbClr val="7030A0"/>
                </a:solidFill>
                <a:latin typeface="Century Gothic" panose="020B0502020202020204" pitchFamily="34" charset="0"/>
              </a:rPr>
              <a:t>2</a:t>
            </a:r>
            <a:r>
              <a:rPr lang="en-GB" b="1" dirty="0"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3" name="Picture 6" descr="Deaf Group">
            <a:extLst>
              <a:ext uri="{FF2B5EF4-FFF2-40B4-BE49-F238E27FC236}">
                <a16:creationId xmlns:a16="http://schemas.microsoft.com/office/drawing/2014/main" id="{3B380D64-263F-4F92-939F-651A213A1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55" y="3260290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ravestone">
            <a:extLst>
              <a:ext uri="{FF2B5EF4-FFF2-40B4-BE49-F238E27FC236}">
                <a16:creationId xmlns:a16="http://schemas.microsoft.com/office/drawing/2014/main" id="{8A10EB37-A88F-4A93-B5F5-BCCC4AE84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208" y="3260290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9A31BED8-81DA-45CC-994C-BFDD08826E27}"/>
              </a:ext>
            </a:extLst>
          </p:cNvPr>
          <p:cNvSpPr/>
          <p:nvPr/>
        </p:nvSpPr>
        <p:spPr>
          <a:xfrm>
            <a:off x="7706303" y="4130939"/>
            <a:ext cx="714751" cy="527901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entury Gothic" panose="020B0502020202020204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4443283-B84B-4BFD-BCD5-29D10F0E48D4}"/>
              </a:ext>
            </a:extLst>
          </p:cNvPr>
          <p:cNvSpPr/>
          <p:nvPr/>
        </p:nvSpPr>
        <p:spPr>
          <a:xfrm>
            <a:off x="3379284" y="4113278"/>
            <a:ext cx="809322" cy="527901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19AC9F-2D93-C7C5-F6F3-9909C05C0C98}"/>
              </a:ext>
            </a:extLst>
          </p:cNvPr>
          <p:cNvSpPr txBox="1"/>
          <p:nvPr/>
        </p:nvSpPr>
        <p:spPr>
          <a:xfrm>
            <a:off x="5557592" y="3798877"/>
            <a:ext cx="755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/>
              <a:t>?</a:t>
            </a:r>
          </a:p>
        </p:txBody>
      </p:sp>
      <p:pic>
        <p:nvPicPr>
          <p:cNvPr id="25" name="Picture 4" descr="Covid Variant 2">
            <a:extLst>
              <a:ext uri="{FF2B5EF4-FFF2-40B4-BE49-F238E27FC236}">
                <a16:creationId xmlns:a16="http://schemas.microsoft.com/office/drawing/2014/main" id="{EE59EB5A-A96C-B02D-D100-28500596D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077" y="2697710"/>
            <a:ext cx="1526710" cy="152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Pneumonia">
            <a:extLst>
              <a:ext uri="{FF2B5EF4-FFF2-40B4-BE49-F238E27FC236}">
                <a16:creationId xmlns:a16="http://schemas.microsoft.com/office/drawing/2014/main" id="{383E437A-D178-3816-DB9F-2F8AD7228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487" y="2604229"/>
            <a:ext cx="1526710" cy="152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eart">
            <a:extLst>
              <a:ext uri="{FF2B5EF4-FFF2-40B4-BE49-F238E27FC236}">
                <a16:creationId xmlns:a16="http://schemas.microsoft.com/office/drawing/2014/main" id="{5AB2CCE3-FF0C-A6CD-5C1C-76F14B1EA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135" y="4356777"/>
            <a:ext cx="1602307" cy="160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44EF5DD-8266-BF45-8D8F-D948CD8C310B}"/>
              </a:ext>
            </a:extLst>
          </p:cNvPr>
          <p:cNvGrpSpPr/>
          <p:nvPr/>
        </p:nvGrpSpPr>
        <p:grpSpPr>
          <a:xfrm>
            <a:off x="8678333" y="8793"/>
            <a:ext cx="3513667" cy="619320"/>
            <a:chOff x="8678332" y="6317598"/>
            <a:chExt cx="3513667" cy="61932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215FA2A-D292-3D8D-503C-6EFD49FA688E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9C3BF2D4-F5EB-0F2D-E275-3D64A5608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C802BC5-5F0B-A8EF-DB62-85DE97448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5A0CC844-1149-F822-BF2E-9F0EBBF72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3" name="Picture 12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A4D8FA30-5EBF-18F5-570C-E979FE199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6146" name="Picture 2" descr="Year 2022">
            <a:extLst>
              <a:ext uri="{FF2B5EF4-FFF2-40B4-BE49-F238E27FC236}">
                <a16:creationId xmlns:a16="http://schemas.microsoft.com/office/drawing/2014/main" id="{42C0176F-AE1D-46CD-E9B4-1BC82C0DE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86" y="833185"/>
            <a:ext cx="1429200" cy="14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D8C13CE-26FB-F301-3306-614A27E3EBF1}"/>
              </a:ext>
            </a:extLst>
          </p:cNvPr>
          <p:cNvSpPr/>
          <p:nvPr/>
        </p:nvSpPr>
        <p:spPr>
          <a:xfrm>
            <a:off x="4141134" y="4323350"/>
            <a:ext cx="1710965" cy="163573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Graphic 14" descr="Baby outline">
            <a:extLst>
              <a:ext uri="{FF2B5EF4-FFF2-40B4-BE49-F238E27FC236}">
                <a16:creationId xmlns:a16="http://schemas.microsoft.com/office/drawing/2014/main" id="{16ECA0E2-4A80-C6FC-E13C-9747A03EBA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59117" y="4316524"/>
            <a:ext cx="1710965" cy="171096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588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Gravestone">
            <a:extLst>
              <a:ext uri="{FF2B5EF4-FFF2-40B4-BE49-F238E27FC236}">
                <a16:creationId xmlns:a16="http://schemas.microsoft.com/office/drawing/2014/main" id="{5D192A13-C58B-4A6F-5E89-31CFAF417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011" y="157612"/>
            <a:ext cx="1822866" cy="182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27B09B-4DEA-40EE-BBD0-F7E0207B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883" y="194115"/>
            <a:ext cx="8303589" cy="1704556"/>
          </a:xfrm>
        </p:spPr>
        <p:txBody>
          <a:bodyPr>
            <a:noAutofit/>
          </a:bodyPr>
          <a:lstStyle/>
          <a:p>
            <a:r>
              <a:rPr lang="en-GB" sz="3600" dirty="0">
                <a:latin typeface="Century Gothic" panose="020B0502020202020204" pitchFamily="34" charset="0"/>
              </a:rPr>
              <a:t>Of each</a:t>
            </a:r>
            <a:br>
              <a:rPr lang="en-GB" sz="3600" dirty="0">
                <a:latin typeface="Century Gothic" panose="020B0502020202020204" pitchFamily="34" charset="0"/>
              </a:rPr>
            </a:br>
            <a:r>
              <a:rPr lang="en-GB" sz="3600" b="1" dirty="0">
                <a:latin typeface="Century Gothic" panose="020B0502020202020204" pitchFamily="34" charset="0"/>
              </a:rPr>
              <a:t>100 people with a learning disability</a:t>
            </a:r>
            <a:br>
              <a:rPr lang="en-GB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n-GB" sz="3600" dirty="0">
                <a:latin typeface="Century Gothic" panose="020B0502020202020204" pitchFamily="34" charset="0"/>
              </a:rPr>
              <a:t>who died in 202</a:t>
            </a:r>
            <a:r>
              <a:rPr lang="en-GB" sz="3600" dirty="0">
                <a:solidFill>
                  <a:srgbClr val="7030A0"/>
                </a:solidFill>
                <a:latin typeface="Century Gothic" panose="020B0502020202020204" pitchFamily="34" charset="0"/>
              </a:rPr>
              <a:t>2</a:t>
            </a:r>
            <a:r>
              <a:rPr lang="en-GB" sz="3600" dirty="0">
                <a:latin typeface="Century Gothic" panose="020B0502020202020204" pitchFamily="34" charset="0"/>
              </a:rPr>
              <a:t>…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13" name="Graphic 12" descr="Woman with solid fill">
            <a:extLst>
              <a:ext uri="{FF2B5EF4-FFF2-40B4-BE49-F238E27FC236}">
                <a16:creationId xmlns:a16="http://schemas.microsoft.com/office/drawing/2014/main" id="{FB7E2820-B88F-4520-9D5C-28A8FA7CD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301958"/>
            <a:ext cx="972000" cy="972000"/>
          </a:xfrm>
          <a:prstGeom prst="rect">
            <a:avLst/>
          </a:prstGeom>
        </p:spPr>
      </p:pic>
      <p:pic>
        <p:nvPicPr>
          <p:cNvPr id="4" name="Graphic 3" descr="Man with solid fill">
            <a:extLst>
              <a:ext uri="{FF2B5EF4-FFF2-40B4-BE49-F238E27FC236}">
                <a16:creationId xmlns:a16="http://schemas.microsoft.com/office/drawing/2014/main" id="{E62953B8-2EAB-460C-80E4-EBD2C9058A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495" y="2096971"/>
            <a:ext cx="972000" cy="972000"/>
          </a:xfrm>
          <a:prstGeom prst="rect">
            <a:avLst/>
          </a:prstGeom>
        </p:spPr>
      </p:pic>
      <p:pic>
        <p:nvPicPr>
          <p:cNvPr id="34" name="Graphic 33" descr="Woman with solid fill">
            <a:extLst>
              <a:ext uri="{FF2B5EF4-FFF2-40B4-BE49-F238E27FC236}">
                <a16:creationId xmlns:a16="http://schemas.microsoft.com/office/drawing/2014/main" id="{10089A61-13E2-4E24-ADC9-A05472C25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0883" y="5651349"/>
            <a:ext cx="972000" cy="972000"/>
          </a:xfrm>
          <a:prstGeom prst="rect">
            <a:avLst/>
          </a:prstGeom>
        </p:spPr>
      </p:pic>
      <p:pic>
        <p:nvPicPr>
          <p:cNvPr id="35" name="Graphic 34" descr="Man with solid fill">
            <a:extLst>
              <a:ext uri="{FF2B5EF4-FFF2-40B4-BE49-F238E27FC236}">
                <a16:creationId xmlns:a16="http://schemas.microsoft.com/office/drawing/2014/main" id="{889794E6-0CB9-4E0D-BBE8-7359F1071A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2378" y="4448289"/>
            <a:ext cx="972000" cy="972000"/>
          </a:xfrm>
          <a:prstGeom prst="rect">
            <a:avLst/>
          </a:prstGeom>
        </p:spPr>
      </p:pic>
      <p:pic>
        <p:nvPicPr>
          <p:cNvPr id="36" name="Graphic 35" descr="Woman with solid fill">
            <a:extLst>
              <a:ext uri="{FF2B5EF4-FFF2-40B4-BE49-F238E27FC236}">
                <a16:creationId xmlns:a16="http://schemas.microsoft.com/office/drawing/2014/main" id="{4FD30386-27DF-4F42-B4C5-05B9BC504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772" y="2096971"/>
            <a:ext cx="972000" cy="972000"/>
          </a:xfrm>
          <a:prstGeom prst="rect">
            <a:avLst/>
          </a:prstGeom>
        </p:spPr>
      </p:pic>
      <p:pic>
        <p:nvPicPr>
          <p:cNvPr id="37" name="Graphic 36" descr="Man with solid fill">
            <a:extLst>
              <a:ext uri="{FF2B5EF4-FFF2-40B4-BE49-F238E27FC236}">
                <a16:creationId xmlns:a16="http://schemas.microsoft.com/office/drawing/2014/main" id="{2414C2CB-44EE-47B6-8AAC-6CE9092754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1422" y="3301958"/>
            <a:ext cx="972000" cy="972000"/>
          </a:xfrm>
          <a:prstGeom prst="rect">
            <a:avLst/>
          </a:prstGeom>
        </p:spPr>
      </p:pic>
      <p:pic>
        <p:nvPicPr>
          <p:cNvPr id="38" name="Graphic 37" descr="Woman with solid fill">
            <a:extLst>
              <a:ext uri="{FF2B5EF4-FFF2-40B4-BE49-F238E27FC236}">
                <a16:creationId xmlns:a16="http://schemas.microsoft.com/office/drawing/2014/main" id="{29425FE7-35A4-48CB-B3B3-9B912EE39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8722" y="4448289"/>
            <a:ext cx="972000" cy="972000"/>
          </a:xfrm>
          <a:prstGeom prst="rect">
            <a:avLst/>
          </a:prstGeom>
        </p:spPr>
      </p:pic>
      <p:pic>
        <p:nvPicPr>
          <p:cNvPr id="39" name="Graphic 38" descr="Man with solid fill">
            <a:extLst>
              <a:ext uri="{FF2B5EF4-FFF2-40B4-BE49-F238E27FC236}">
                <a16:creationId xmlns:a16="http://schemas.microsoft.com/office/drawing/2014/main" id="{E3EAD04E-EFA2-4E3B-83DF-AE0B6496C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8722" y="5651349"/>
            <a:ext cx="972000" cy="972000"/>
          </a:xfrm>
          <a:prstGeom prst="rect">
            <a:avLst/>
          </a:prstGeom>
        </p:spPr>
      </p:pic>
      <p:pic>
        <p:nvPicPr>
          <p:cNvPr id="40" name="Graphic 39" descr="Woman with solid fill">
            <a:extLst>
              <a:ext uri="{FF2B5EF4-FFF2-40B4-BE49-F238E27FC236}">
                <a16:creationId xmlns:a16="http://schemas.microsoft.com/office/drawing/2014/main" id="{27F37242-96BC-4F20-803F-4C3AA7EFE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093" y="3301958"/>
            <a:ext cx="972000" cy="972000"/>
          </a:xfrm>
          <a:prstGeom prst="rect">
            <a:avLst/>
          </a:prstGeom>
        </p:spPr>
      </p:pic>
      <p:pic>
        <p:nvPicPr>
          <p:cNvPr id="41" name="Graphic 40" descr="Man with solid fill">
            <a:extLst>
              <a:ext uri="{FF2B5EF4-FFF2-40B4-BE49-F238E27FC236}">
                <a16:creationId xmlns:a16="http://schemas.microsoft.com/office/drawing/2014/main" id="{5C254C70-FAC2-4FBC-B4CE-E96B6C049A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0948" y="2096971"/>
            <a:ext cx="972000" cy="972000"/>
          </a:xfrm>
          <a:prstGeom prst="rect">
            <a:avLst/>
          </a:prstGeom>
        </p:spPr>
      </p:pic>
      <p:pic>
        <p:nvPicPr>
          <p:cNvPr id="42" name="Graphic 41" descr="Woman with solid fill">
            <a:extLst>
              <a:ext uri="{FF2B5EF4-FFF2-40B4-BE49-F238E27FC236}">
                <a16:creationId xmlns:a16="http://schemas.microsoft.com/office/drawing/2014/main" id="{3602EDF3-E267-40CB-A020-F022145E0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6160" y="5651349"/>
            <a:ext cx="972000" cy="972000"/>
          </a:xfrm>
          <a:prstGeom prst="rect">
            <a:avLst/>
          </a:prstGeom>
        </p:spPr>
      </p:pic>
      <p:pic>
        <p:nvPicPr>
          <p:cNvPr id="43" name="Graphic 42" descr="Man with solid fill">
            <a:extLst>
              <a:ext uri="{FF2B5EF4-FFF2-40B4-BE49-F238E27FC236}">
                <a16:creationId xmlns:a16="http://schemas.microsoft.com/office/drawing/2014/main" id="{956ADA96-32AF-4B80-A108-A728D5D25B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1015" y="4448289"/>
            <a:ext cx="972000" cy="972000"/>
          </a:xfrm>
          <a:prstGeom prst="rect">
            <a:avLst/>
          </a:prstGeom>
        </p:spPr>
      </p:pic>
      <p:pic>
        <p:nvPicPr>
          <p:cNvPr id="44" name="Graphic 43" descr="Woman with solid fill">
            <a:extLst>
              <a:ext uri="{FF2B5EF4-FFF2-40B4-BE49-F238E27FC236}">
                <a16:creationId xmlns:a16="http://schemas.microsoft.com/office/drawing/2014/main" id="{24457A48-8948-4862-91EE-99CA28D97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73865" y="2096971"/>
            <a:ext cx="972000" cy="972000"/>
          </a:xfrm>
          <a:prstGeom prst="rect">
            <a:avLst/>
          </a:prstGeom>
        </p:spPr>
      </p:pic>
      <p:pic>
        <p:nvPicPr>
          <p:cNvPr id="45" name="Graphic 44" descr="Man with solid fill">
            <a:extLst>
              <a:ext uri="{FF2B5EF4-FFF2-40B4-BE49-F238E27FC236}">
                <a16:creationId xmlns:a16="http://schemas.microsoft.com/office/drawing/2014/main" id="{0E834651-DB4D-4B48-ABE5-05142A0BA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3865" y="3301958"/>
            <a:ext cx="972000" cy="972000"/>
          </a:xfrm>
          <a:prstGeom prst="rect">
            <a:avLst/>
          </a:prstGeom>
        </p:spPr>
      </p:pic>
      <p:pic>
        <p:nvPicPr>
          <p:cNvPr id="46" name="Graphic 45" descr="Woman with solid fill">
            <a:extLst>
              <a:ext uri="{FF2B5EF4-FFF2-40B4-BE49-F238E27FC236}">
                <a16:creationId xmlns:a16="http://schemas.microsoft.com/office/drawing/2014/main" id="{B3602999-3F6E-4F09-A889-BE06DD5EB3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765" y="4448289"/>
            <a:ext cx="972000" cy="972000"/>
          </a:xfrm>
          <a:prstGeom prst="rect">
            <a:avLst/>
          </a:prstGeom>
        </p:spPr>
      </p:pic>
      <p:pic>
        <p:nvPicPr>
          <p:cNvPr id="47" name="Graphic 46" descr="Man with solid fill">
            <a:extLst>
              <a:ext uri="{FF2B5EF4-FFF2-40B4-BE49-F238E27FC236}">
                <a16:creationId xmlns:a16="http://schemas.microsoft.com/office/drawing/2014/main" id="{085C3631-943C-4623-AA3B-5641F1E531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2115" y="5651349"/>
            <a:ext cx="972000" cy="972000"/>
          </a:xfrm>
          <a:prstGeom prst="rect">
            <a:avLst/>
          </a:prstGeom>
        </p:spPr>
      </p:pic>
      <p:pic>
        <p:nvPicPr>
          <p:cNvPr id="148" name="Graphic 147" descr="Woman with solid fill">
            <a:extLst>
              <a:ext uri="{FF2B5EF4-FFF2-40B4-BE49-F238E27FC236}">
                <a16:creationId xmlns:a16="http://schemas.microsoft.com/office/drawing/2014/main" id="{8101436A-0F0A-4CA3-857B-F74F845F5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26782" y="3301958"/>
            <a:ext cx="972000" cy="972000"/>
          </a:xfrm>
          <a:prstGeom prst="rect">
            <a:avLst/>
          </a:prstGeom>
        </p:spPr>
      </p:pic>
      <p:pic>
        <p:nvPicPr>
          <p:cNvPr id="149" name="Graphic 148" descr="Man with solid fill">
            <a:extLst>
              <a:ext uri="{FF2B5EF4-FFF2-40B4-BE49-F238E27FC236}">
                <a16:creationId xmlns:a16="http://schemas.microsoft.com/office/drawing/2014/main" id="{89F7B305-16EA-415E-93D0-F4B723E6ED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25287" y="2096971"/>
            <a:ext cx="972000" cy="972000"/>
          </a:xfrm>
          <a:prstGeom prst="rect">
            <a:avLst/>
          </a:prstGeom>
        </p:spPr>
      </p:pic>
      <p:pic>
        <p:nvPicPr>
          <p:cNvPr id="150" name="Graphic 149" descr="Woman with solid fill">
            <a:extLst>
              <a:ext uri="{FF2B5EF4-FFF2-40B4-BE49-F238E27FC236}">
                <a16:creationId xmlns:a16="http://schemas.microsoft.com/office/drawing/2014/main" id="{5941F21E-5C44-4261-AC18-29EED277B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5899" y="5651349"/>
            <a:ext cx="972000" cy="972000"/>
          </a:xfrm>
          <a:prstGeom prst="rect">
            <a:avLst/>
          </a:prstGeom>
        </p:spPr>
      </p:pic>
      <p:pic>
        <p:nvPicPr>
          <p:cNvPr id="151" name="Graphic 150" descr="Man with solid fill">
            <a:extLst>
              <a:ext uri="{FF2B5EF4-FFF2-40B4-BE49-F238E27FC236}">
                <a16:creationId xmlns:a16="http://schemas.microsoft.com/office/drawing/2014/main" id="{573C6FBF-AF22-47E3-BDC6-1E932B701F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14404" y="4448289"/>
            <a:ext cx="972000" cy="972000"/>
          </a:xfrm>
          <a:prstGeom prst="rect">
            <a:avLst/>
          </a:prstGeom>
        </p:spPr>
      </p:pic>
      <p:pic>
        <p:nvPicPr>
          <p:cNvPr id="152" name="Graphic 151" descr="Woman with solid fill">
            <a:extLst>
              <a:ext uri="{FF2B5EF4-FFF2-40B4-BE49-F238E27FC236}">
                <a16:creationId xmlns:a16="http://schemas.microsoft.com/office/drawing/2014/main" id="{1CC2F217-F6BA-44DF-BEA4-FE6C8FE29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4554" y="2096971"/>
            <a:ext cx="972000" cy="972000"/>
          </a:xfrm>
          <a:prstGeom prst="rect">
            <a:avLst/>
          </a:prstGeom>
        </p:spPr>
      </p:pic>
      <p:pic>
        <p:nvPicPr>
          <p:cNvPr id="153" name="Graphic 152" descr="Man with solid fill">
            <a:extLst>
              <a:ext uri="{FF2B5EF4-FFF2-40B4-BE49-F238E27FC236}">
                <a16:creationId xmlns:a16="http://schemas.microsoft.com/office/drawing/2014/main" id="{943851D2-0ADE-49DA-BAA7-FC6E072DEB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78204" y="3301958"/>
            <a:ext cx="972000" cy="972000"/>
          </a:xfrm>
          <a:prstGeom prst="rect">
            <a:avLst/>
          </a:prstGeom>
        </p:spPr>
      </p:pic>
      <p:pic>
        <p:nvPicPr>
          <p:cNvPr id="154" name="Graphic 153" descr="Woman with solid fill">
            <a:extLst>
              <a:ext uri="{FF2B5EF4-FFF2-40B4-BE49-F238E27FC236}">
                <a16:creationId xmlns:a16="http://schemas.microsoft.com/office/drawing/2014/main" id="{81497AA4-D665-4918-A366-9BF78341C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65504" y="4448289"/>
            <a:ext cx="972000" cy="972000"/>
          </a:xfrm>
          <a:prstGeom prst="rect">
            <a:avLst/>
          </a:prstGeom>
        </p:spPr>
      </p:pic>
      <p:pic>
        <p:nvPicPr>
          <p:cNvPr id="155" name="Graphic 154" descr="Man with solid fill">
            <a:extLst>
              <a:ext uri="{FF2B5EF4-FFF2-40B4-BE49-F238E27FC236}">
                <a16:creationId xmlns:a16="http://schemas.microsoft.com/office/drawing/2014/main" id="{28CCD0BE-7D16-4EFB-813A-5A1AB30E2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65504" y="5651349"/>
            <a:ext cx="972000" cy="972000"/>
          </a:xfrm>
          <a:prstGeom prst="rect">
            <a:avLst/>
          </a:prstGeom>
        </p:spPr>
      </p:pic>
      <p:pic>
        <p:nvPicPr>
          <p:cNvPr id="156" name="Graphic 155" descr="Woman with solid fill">
            <a:extLst>
              <a:ext uri="{FF2B5EF4-FFF2-40B4-BE49-F238E27FC236}">
                <a16:creationId xmlns:a16="http://schemas.microsoft.com/office/drawing/2014/main" id="{5204EEC7-169E-45FE-BCD7-609E822C1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42875" y="3301958"/>
            <a:ext cx="972000" cy="972000"/>
          </a:xfrm>
          <a:prstGeom prst="rect">
            <a:avLst/>
          </a:prstGeom>
        </p:spPr>
      </p:pic>
      <p:pic>
        <p:nvPicPr>
          <p:cNvPr id="157" name="Graphic 156" descr="Man with solid fill">
            <a:extLst>
              <a:ext uri="{FF2B5EF4-FFF2-40B4-BE49-F238E27FC236}">
                <a16:creationId xmlns:a16="http://schemas.microsoft.com/office/drawing/2014/main" id="{E049A972-EDF9-4F49-9522-969C6643DA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47730" y="2096971"/>
            <a:ext cx="972000" cy="972000"/>
          </a:xfrm>
          <a:prstGeom prst="rect">
            <a:avLst/>
          </a:prstGeom>
        </p:spPr>
      </p:pic>
      <p:pic>
        <p:nvPicPr>
          <p:cNvPr id="158" name="Graphic 157" descr="Woman with solid fill">
            <a:extLst>
              <a:ext uri="{FF2B5EF4-FFF2-40B4-BE49-F238E27FC236}">
                <a16:creationId xmlns:a16="http://schemas.microsoft.com/office/drawing/2014/main" id="{94A4F8AF-3C51-4DC3-9922-F793CFF99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12942" y="5651349"/>
            <a:ext cx="972000" cy="972000"/>
          </a:xfrm>
          <a:prstGeom prst="rect">
            <a:avLst/>
          </a:prstGeom>
        </p:spPr>
      </p:pic>
      <p:pic>
        <p:nvPicPr>
          <p:cNvPr id="159" name="Graphic 158" descr="Man with solid fill">
            <a:extLst>
              <a:ext uri="{FF2B5EF4-FFF2-40B4-BE49-F238E27FC236}">
                <a16:creationId xmlns:a16="http://schemas.microsoft.com/office/drawing/2014/main" id="{152067F4-942E-4F91-8496-7775515EF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17797" y="4448289"/>
            <a:ext cx="972000" cy="972000"/>
          </a:xfrm>
          <a:prstGeom prst="rect">
            <a:avLst/>
          </a:prstGeom>
        </p:spPr>
      </p:pic>
      <p:pic>
        <p:nvPicPr>
          <p:cNvPr id="160" name="Graphic 159" descr="Woman with solid fill">
            <a:extLst>
              <a:ext uri="{FF2B5EF4-FFF2-40B4-BE49-F238E27FC236}">
                <a16:creationId xmlns:a16="http://schemas.microsoft.com/office/drawing/2014/main" id="{AF5DD691-DD8C-4793-B24D-1B30AA9B6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0647" y="2096971"/>
            <a:ext cx="972000" cy="972000"/>
          </a:xfrm>
          <a:prstGeom prst="rect">
            <a:avLst/>
          </a:prstGeom>
        </p:spPr>
      </p:pic>
      <p:pic>
        <p:nvPicPr>
          <p:cNvPr id="161" name="Graphic 160" descr="Man with solid fill">
            <a:extLst>
              <a:ext uri="{FF2B5EF4-FFF2-40B4-BE49-F238E27FC236}">
                <a16:creationId xmlns:a16="http://schemas.microsoft.com/office/drawing/2014/main" id="{07F21035-4ACE-4223-BE12-32B7B6174E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00647" y="3301958"/>
            <a:ext cx="972000" cy="972000"/>
          </a:xfrm>
          <a:prstGeom prst="rect">
            <a:avLst/>
          </a:prstGeom>
        </p:spPr>
      </p:pic>
      <p:pic>
        <p:nvPicPr>
          <p:cNvPr id="162" name="Graphic 161" descr="Woman with solid fill">
            <a:extLst>
              <a:ext uri="{FF2B5EF4-FFF2-40B4-BE49-F238E27FC236}">
                <a16:creationId xmlns:a16="http://schemas.microsoft.com/office/drawing/2014/main" id="{614500CE-E0B3-4302-A5BB-1D32954B5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62547" y="4448289"/>
            <a:ext cx="972000" cy="972000"/>
          </a:xfrm>
          <a:prstGeom prst="rect">
            <a:avLst/>
          </a:prstGeom>
        </p:spPr>
      </p:pic>
      <p:pic>
        <p:nvPicPr>
          <p:cNvPr id="163" name="Graphic 162" descr="Man with solid fill">
            <a:extLst>
              <a:ext uri="{FF2B5EF4-FFF2-40B4-BE49-F238E27FC236}">
                <a16:creationId xmlns:a16="http://schemas.microsoft.com/office/drawing/2014/main" id="{168E29EB-86E1-4FAA-9332-6CC0626E8E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68897" y="5651349"/>
            <a:ext cx="972000" cy="972000"/>
          </a:xfrm>
          <a:prstGeom prst="rect">
            <a:avLst/>
          </a:prstGeom>
        </p:spPr>
      </p:pic>
      <p:pic>
        <p:nvPicPr>
          <p:cNvPr id="164" name="Graphic 163" descr="Woman with solid fill">
            <a:extLst>
              <a:ext uri="{FF2B5EF4-FFF2-40B4-BE49-F238E27FC236}">
                <a16:creationId xmlns:a16="http://schemas.microsoft.com/office/drawing/2014/main" id="{41DB910B-236E-4FA2-8FE5-0D597FE56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5059" y="3301958"/>
            <a:ext cx="972000" cy="972000"/>
          </a:xfrm>
          <a:prstGeom prst="rect">
            <a:avLst/>
          </a:prstGeom>
        </p:spPr>
      </p:pic>
      <p:pic>
        <p:nvPicPr>
          <p:cNvPr id="165" name="Graphic 164" descr="Man with solid fill">
            <a:extLst>
              <a:ext uri="{FF2B5EF4-FFF2-40B4-BE49-F238E27FC236}">
                <a16:creationId xmlns:a16="http://schemas.microsoft.com/office/drawing/2014/main" id="{A93869C2-EE10-488C-A400-0311508980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3564" y="2096971"/>
            <a:ext cx="972000" cy="972000"/>
          </a:xfrm>
          <a:prstGeom prst="rect">
            <a:avLst/>
          </a:prstGeom>
        </p:spPr>
      </p:pic>
      <p:pic>
        <p:nvPicPr>
          <p:cNvPr id="166" name="Graphic 165" descr="Woman with solid fill">
            <a:extLst>
              <a:ext uri="{FF2B5EF4-FFF2-40B4-BE49-F238E27FC236}">
                <a16:creationId xmlns:a16="http://schemas.microsoft.com/office/drawing/2014/main" id="{DBC27BB7-7DC6-4519-A300-903F36DCF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44176" y="5651349"/>
            <a:ext cx="972000" cy="972000"/>
          </a:xfrm>
          <a:prstGeom prst="rect">
            <a:avLst/>
          </a:prstGeom>
        </p:spPr>
      </p:pic>
      <p:pic>
        <p:nvPicPr>
          <p:cNvPr id="167" name="Graphic 166" descr="Man with solid fill">
            <a:extLst>
              <a:ext uri="{FF2B5EF4-FFF2-40B4-BE49-F238E27FC236}">
                <a16:creationId xmlns:a16="http://schemas.microsoft.com/office/drawing/2014/main" id="{4C2D764A-0B52-4A43-AF2D-1CC48123C4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42681" y="4448289"/>
            <a:ext cx="972000" cy="972000"/>
          </a:xfrm>
          <a:prstGeom prst="rect">
            <a:avLst/>
          </a:prstGeom>
        </p:spPr>
      </p:pic>
      <p:pic>
        <p:nvPicPr>
          <p:cNvPr id="168" name="Graphic 167" descr="Woman with solid fill">
            <a:extLst>
              <a:ext uri="{FF2B5EF4-FFF2-40B4-BE49-F238E27FC236}">
                <a16:creationId xmlns:a16="http://schemas.microsoft.com/office/drawing/2014/main" id="{060BAE35-0457-4A2A-98D2-954C6E8E6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2831" y="2096971"/>
            <a:ext cx="972000" cy="972000"/>
          </a:xfrm>
          <a:prstGeom prst="rect">
            <a:avLst/>
          </a:prstGeom>
        </p:spPr>
      </p:pic>
      <p:pic>
        <p:nvPicPr>
          <p:cNvPr id="169" name="Graphic 168" descr="Man with solid fill">
            <a:extLst>
              <a:ext uri="{FF2B5EF4-FFF2-40B4-BE49-F238E27FC236}">
                <a16:creationId xmlns:a16="http://schemas.microsoft.com/office/drawing/2014/main" id="{CC08467E-C5FF-4587-9A19-ADB17A24E0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06481" y="3301958"/>
            <a:ext cx="972000" cy="972000"/>
          </a:xfrm>
          <a:prstGeom prst="rect">
            <a:avLst/>
          </a:prstGeom>
        </p:spPr>
      </p:pic>
      <p:pic>
        <p:nvPicPr>
          <p:cNvPr id="170" name="Graphic 169" descr="Woman with solid fill">
            <a:extLst>
              <a:ext uri="{FF2B5EF4-FFF2-40B4-BE49-F238E27FC236}">
                <a16:creationId xmlns:a16="http://schemas.microsoft.com/office/drawing/2014/main" id="{A4F10D3A-D79A-404E-BF86-6014487FA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93781" y="4448289"/>
            <a:ext cx="972000" cy="972000"/>
          </a:xfrm>
          <a:prstGeom prst="rect">
            <a:avLst/>
          </a:prstGeom>
        </p:spPr>
      </p:pic>
      <p:pic>
        <p:nvPicPr>
          <p:cNvPr id="171" name="Graphic 170" descr="Man with solid fill">
            <a:extLst>
              <a:ext uri="{FF2B5EF4-FFF2-40B4-BE49-F238E27FC236}">
                <a16:creationId xmlns:a16="http://schemas.microsoft.com/office/drawing/2014/main" id="{3924B232-8246-46E6-B202-86E862A444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93781" y="5651349"/>
            <a:ext cx="972000" cy="972000"/>
          </a:xfrm>
          <a:prstGeom prst="rect">
            <a:avLst/>
          </a:prstGeom>
        </p:spPr>
      </p:pic>
      <p:pic>
        <p:nvPicPr>
          <p:cNvPr id="172" name="Graphic 171" descr="Woman with solid fill">
            <a:extLst>
              <a:ext uri="{FF2B5EF4-FFF2-40B4-BE49-F238E27FC236}">
                <a16:creationId xmlns:a16="http://schemas.microsoft.com/office/drawing/2014/main" id="{90206C2D-085A-4DFF-B85D-9AA7EFDF0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1152" y="3301958"/>
            <a:ext cx="972000" cy="972000"/>
          </a:xfrm>
          <a:prstGeom prst="rect">
            <a:avLst/>
          </a:prstGeom>
        </p:spPr>
      </p:pic>
      <p:pic>
        <p:nvPicPr>
          <p:cNvPr id="173" name="Graphic 172" descr="Man with solid fill">
            <a:extLst>
              <a:ext uri="{FF2B5EF4-FFF2-40B4-BE49-F238E27FC236}">
                <a16:creationId xmlns:a16="http://schemas.microsoft.com/office/drawing/2014/main" id="{D7833540-F645-494F-A20D-58848A05FE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6007" y="2096971"/>
            <a:ext cx="972000" cy="972000"/>
          </a:xfrm>
          <a:prstGeom prst="rect">
            <a:avLst/>
          </a:prstGeom>
        </p:spPr>
      </p:pic>
      <p:pic>
        <p:nvPicPr>
          <p:cNvPr id="174" name="Graphic 173" descr="Woman with solid fill">
            <a:extLst>
              <a:ext uri="{FF2B5EF4-FFF2-40B4-BE49-F238E27FC236}">
                <a16:creationId xmlns:a16="http://schemas.microsoft.com/office/drawing/2014/main" id="{241DFEA3-A843-4505-A202-E1ABD7055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1219" y="5651349"/>
            <a:ext cx="972000" cy="972000"/>
          </a:xfrm>
          <a:prstGeom prst="rect">
            <a:avLst/>
          </a:prstGeom>
        </p:spPr>
      </p:pic>
      <p:pic>
        <p:nvPicPr>
          <p:cNvPr id="175" name="Graphic 174" descr="Man with solid fill">
            <a:extLst>
              <a:ext uri="{FF2B5EF4-FFF2-40B4-BE49-F238E27FC236}">
                <a16:creationId xmlns:a16="http://schemas.microsoft.com/office/drawing/2014/main" id="{0646DD1D-BDFC-438D-A7A0-0F1D34937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46074" y="4448289"/>
            <a:ext cx="972000" cy="972000"/>
          </a:xfrm>
          <a:prstGeom prst="rect">
            <a:avLst/>
          </a:prstGeom>
        </p:spPr>
      </p:pic>
      <p:pic>
        <p:nvPicPr>
          <p:cNvPr id="176" name="Graphic 175" descr="Woman with solid fill">
            <a:extLst>
              <a:ext uri="{FF2B5EF4-FFF2-40B4-BE49-F238E27FC236}">
                <a16:creationId xmlns:a16="http://schemas.microsoft.com/office/drawing/2014/main" id="{D2C43988-3D20-4D6C-849D-62A5B8B1C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8924" y="2096971"/>
            <a:ext cx="972000" cy="972000"/>
          </a:xfrm>
          <a:prstGeom prst="rect">
            <a:avLst/>
          </a:prstGeom>
        </p:spPr>
      </p:pic>
      <p:pic>
        <p:nvPicPr>
          <p:cNvPr id="177" name="Graphic 176" descr="Man with solid fill">
            <a:extLst>
              <a:ext uri="{FF2B5EF4-FFF2-40B4-BE49-F238E27FC236}">
                <a16:creationId xmlns:a16="http://schemas.microsoft.com/office/drawing/2014/main" id="{3D24D67F-6775-4402-B366-2569EEA93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28924" y="3301958"/>
            <a:ext cx="972000" cy="972000"/>
          </a:xfrm>
          <a:prstGeom prst="rect">
            <a:avLst/>
          </a:prstGeom>
        </p:spPr>
      </p:pic>
      <p:pic>
        <p:nvPicPr>
          <p:cNvPr id="178" name="Graphic 177" descr="Woman with solid fill">
            <a:extLst>
              <a:ext uri="{FF2B5EF4-FFF2-40B4-BE49-F238E27FC236}">
                <a16:creationId xmlns:a16="http://schemas.microsoft.com/office/drawing/2014/main" id="{69E0E8A8-7557-4A94-B61E-3389DFFA4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90824" y="4448289"/>
            <a:ext cx="972000" cy="972000"/>
          </a:xfrm>
          <a:prstGeom prst="rect">
            <a:avLst/>
          </a:prstGeom>
        </p:spPr>
      </p:pic>
      <p:pic>
        <p:nvPicPr>
          <p:cNvPr id="179" name="Graphic 178" descr="Man with solid fill">
            <a:extLst>
              <a:ext uri="{FF2B5EF4-FFF2-40B4-BE49-F238E27FC236}">
                <a16:creationId xmlns:a16="http://schemas.microsoft.com/office/drawing/2014/main" id="{BD698189-69E7-4FA7-9CDA-E0F1A69FB5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97174" y="5651349"/>
            <a:ext cx="972000" cy="972000"/>
          </a:xfrm>
          <a:prstGeom prst="rect">
            <a:avLst/>
          </a:prstGeom>
        </p:spPr>
      </p:pic>
      <p:pic>
        <p:nvPicPr>
          <p:cNvPr id="180" name="Graphic 179" descr="Woman with solid fill">
            <a:extLst>
              <a:ext uri="{FF2B5EF4-FFF2-40B4-BE49-F238E27FC236}">
                <a16:creationId xmlns:a16="http://schemas.microsoft.com/office/drawing/2014/main" id="{317B7422-7B44-440A-BAD0-FB9A8B767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1841" y="3301958"/>
            <a:ext cx="972000" cy="972000"/>
          </a:xfrm>
          <a:prstGeom prst="rect">
            <a:avLst/>
          </a:prstGeom>
        </p:spPr>
      </p:pic>
      <p:pic>
        <p:nvPicPr>
          <p:cNvPr id="181" name="Graphic 180" descr="Man with solid fill">
            <a:extLst>
              <a:ext uri="{FF2B5EF4-FFF2-40B4-BE49-F238E27FC236}">
                <a16:creationId xmlns:a16="http://schemas.microsoft.com/office/drawing/2014/main" id="{72CB1E62-2AE4-4344-B83E-2318EDFA3B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80346" y="2096971"/>
            <a:ext cx="972000" cy="972000"/>
          </a:xfrm>
          <a:prstGeom prst="rect">
            <a:avLst/>
          </a:prstGeom>
        </p:spPr>
      </p:pic>
      <p:pic>
        <p:nvPicPr>
          <p:cNvPr id="182" name="Graphic 181" descr="Woman with solid fill">
            <a:extLst>
              <a:ext uri="{FF2B5EF4-FFF2-40B4-BE49-F238E27FC236}">
                <a16:creationId xmlns:a16="http://schemas.microsoft.com/office/drawing/2014/main" id="{DBC3EFB7-9EF6-4E62-86B6-C255C8403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70958" y="5651349"/>
            <a:ext cx="972000" cy="972000"/>
          </a:xfrm>
          <a:prstGeom prst="rect">
            <a:avLst/>
          </a:prstGeom>
        </p:spPr>
      </p:pic>
      <p:pic>
        <p:nvPicPr>
          <p:cNvPr id="183" name="Graphic 182" descr="Man with solid fill">
            <a:extLst>
              <a:ext uri="{FF2B5EF4-FFF2-40B4-BE49-F238E27FC236}">
                <a16:creationId xmlns:a16="http://schemas.microsoft.com/office/drawing/2014/main" id="{B7402E7B-A554-46CF-8487-A518907F6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69463" y="4448289"/>
            <a:ext cx="972000" cy="972000"/>
          </a:xfrm>
          <a:prstGeom prst="rect">
            <a:avLst/>
          </a:prstGeom>
        </p:spPr>
      </p:pic>
      <p:pic>
        <p:nvPicPr>
          <p:cNvPr id="184" name="Graphic 183" descr="Woman with solid fill">
            <a:extLst>
              <a:ext uri="{FF2B5EF4-FFF2-40B4-BE49-F238E27FC236}">
                <a16:creationId xmlns:a16="http://schemas.microsoft.com/office/drawing/2014/main" id="{A616265F-AC81-4ACF-A390-6811B8103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39613" y="2096971"/>
            <a:ext cx="972000" cy="972000"/>
          </a:xfrm>
          <a:prstGeom prst="rect">
            <a:avLst/>
          </a:prstGeom>
        </p:spPr>
      </p:pic>
      <p:pic>
        <p:nvPicPr>
          <p:cNvPr id="185" name="Graphic 184" descr="Man with solid fill">
            <a:extLst>
              <a:ext uri="{FF2B5EF4-FFF2-40B4-BE49-F238E27FC236}">
                <a16:creationId xmlns:a16="http://schemas.microsoft.com/office/drawing/2014/main" id="{F54A0FFB-A616-481F-A25B-690008A20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33263" y="3301958"/>
            <a:ext cx="972000" cy="972000"/>
          </a:xfrm>
          <a:prstGeom prst="rect">
            <a:avLst/>
          </a:prstGeom>
        </p:spPr>
      </p:pic>
      <p:pic>
        <p:nvPicPr>
          <p:cNvPr id="186" name="Graphic 185" descr="Woman with solid fill">
            <a:extLst>
              <a:ext uri="{FF2B5EF4-FFF2-40B4-BE49-F238E27FC236}">
                <a16:creationId xmlns:a16="http://schemas.microsoft.com/office/drawing/2014/main" id="{8D9B828C-628D-4352-A7EE-C8D84243C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20563" y="4448289"/>
            <a:ext cx="972000" cy="972000"/>
          </a:xfrm>
          <a:prstGeom prst="rect">
            <a:avLst/>
          </a:prstGeom>
        </p:spPr>
      </p:pic>
      <p:pic>
        <p:nvPicPr>
          <p:cNvPr id="187" name="Graphic 186" descr="Man with solid fill">
            <a:extLst>
              <a:ext uri="{FF2B5EF4-FFF2-40B4-BE49-F238E27FC236}">
                <a16:creationId xmlns:a16="http://schemas.microsoft.com/office/drawing/2014/main" id="{1916C27C-642F-40AC-A3CE-ACDA50A771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20563" y="5651349"/>
            <a:ext cx="972000" cy="972000"/>
          </a:xfrm>
          <a:prstGeom prst="rect">
            <a:avLst/>
          </a:prstGeom>
        </p:spPr>
      </p:pic>
      <p:pic>
        <p:nvPicPr>
          <p:cNvPr id="188" name="Graphic 187" descr="Woman with solid fill">
            <a:extLst>
              <a:ext uri="{FF2B5EF4-FFF2-40B4-BE49-F238E27FC236}">
                <a16:creationId xmlns:a16="http://schemas.microsoft.com/office/drawing/2014/main" id="{6DD3E706-8DB6-4848-988E-A5B6D2BC1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7934" y="3301958"/>
            <a:ext cx="972000" cy="972000"/>
          </a:xfrm>
          <a:prstGeom prst="rect">
            <a:avLst/>
          </a:prstGeom>
        </p:spPr>
      </p:pic>
      <p:pic>
        <p:nvPicPr>
          <p:cNvPr id="189" name="Graphic 188" descr="Man with solid fill">
            <a:extLst>
              <a:ext uri="{FF2B5EF4-FFF2-40B4-BE49-F238E27FC236}">
                <a16:creationId xmlns:a16="http://schemas.microsoft.com/office/drawing/2014/main" id="{5804BA14-3A85-4CFC-98F3-6DFBC18DA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02789" y="2096971"/>
            <a:ext cx="972000" cy="972000"/>
          </a:xfrm>
          <a:prstGeom prst="rect">
            <a:avLst/>
          </a:prstGeom>
        </p:spPr>
      </p:pic>
      <p:pic>
        <p:nvPicPr>
          <p:cNvPr id="190" name="Graphic 189" descr="Woman with solid fill">
            <a:extLst>
              <a:ext uri="{FF2B5EF4-FFF2-40B4-BE49-F238E27FC236}">
                <a16:creationId xmlns:a16="http://schemas.microsoft.com/office/drawing/2014/main" id="{385447BA-F31F-45AB-8221-0F49A1EB2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8001" y="5651349"/>
            <a:ext cx="972000" cy="972000"/>
          </a:xfrm>
          <a:prstGeom prst="rect">
            <a:avLst/>
          </a:prstGeom>
        </p:spPr>
      </p:pic>
      <p:pic>
        <p:nvPicPr>
          <p:cNvPr id="191" name="Graphic 190" descr="Man with solid fill">
            <a:extLst>
              <a:ext uri="{FF2B5EF4-FFF2-40B4-BE49-F238E27FC236}">
                <a16:creationId xmlns:a16="http://schemas.microsoft.com/office/drawing/2014/main" id="{23F1D196-15B0-4745-9F6B-C8DF5ACA8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72856" y="4448289"/>
            <a:ext cx="972000" cy="972000"/>
          </a:xfrm>
          <a:prstGeom prst="rect">
            <a:avLst/>
          </a:prstGeom>
        </p:spPr>
      </p:pic>
      <p:pic>
        <p:nvPicPr>
          <p:cNvPr id="192" name="Graphic 191" descr="Woman with solid fill">
            <a:extLst>
              <a:ext uri="{FF2B5EF4-FFF2-40B4-BE49-F238E27FC236}">
                <a16:creationId xmlns:a16="http://schemas.microsoft.com/office/drawing/2014/main" id="{22020F0F-97D8-4C96-B237-92EF6D716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5706" y="2096971"/>
            <a:ext cx="972000" cy="972000"/>
          </a:xfrm>
          <a:prstGeom prst="rect">
            <a:avLst/>
          </a:prstGeom>
        </p:spPr>
      </p:pic>
      <p:pic>
        <p:nvPicPr>
          <p:cNvPr id="193" name="Graphic 192" descr="Man with solid fill">
            <a:extLst>
              <a:ext uri="{FF2B5EF4-FFF2-40B4-BE49-F238E27FC236}">
                <a16:creationId xmlns:a16="http://schemas.microsoft.com/office/drawing/2014/main" id="{98A3BEA6-7131-42D6-9359-74AD60A477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5706" y="3301958"/>
            <a:ext cx="972000" cy="972000"/>
          </a:xfrm>
          <a:prstGeom prst="rect">
            <a:avLst/>
          </a:prstGeom>
        </p:spPr>
      </p:pic>
      <p:pic>
        <p:nvPicPr>
          <p:cNvPr id="194" name="Graphic 193" descr="Woman with solid fill">
            <a:extLst>
              <a:ext uri="{FF2B5EF4-FFF2-40B4-BE49-F238E27FC236}">
                <a16:creationId xmlns:a16="http://schemas.microsoft.com/office/drawing/2014/main" id="{E2971406-BDAD-4BB9-A8F8-93C7C6300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7606" y="4448289"/>
            <a:ext cx="972000" cy="972000"/>
          </a:xfrm>
          <a:prstGeom prst="rect">
            <a:avLst/>
          </a:prstGeom>
        </p:spPr>
      </p:pic>
      <p:pic>
        <p:nvPicPr>
          <p:cNvPr id="195" name="Graphic 194" descr="Man with solid fill">
            <a:extLst>
              <a:ext uri="{FF2B5EF4-FFF2-40B4-BE49-F238E27FC236}">
                <a16:creationId xmlns:a16="http://schemas.microsoft.com/office/drawing/2014/main" id="{598919DC-D985-4945-A40B-E7D5C5C2D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23956" y="5651349"/>
            <a:ext cx="972000" cy="972000"/>
          </a:xfrm>
          <a:prstGeom prst="rect">
            <a:avLst/>
          </a:prstGeom>
        </p:spPr>
      </p:pic>
      <p:pic>
        <p:nvPicPr>
          <p:cNvPr id="196" name="Graphic 195" descr="Woman with solid fill">
            <a:extLst>
              <a:ext uri="{FF2B5EF4-FFF2-40B4-BE49-F238E27FC236}">
                <a16:creationId xmlns:a16="http://schemas.microsoft.com/office/drawing/2014/main" id="{A01EC692-9040-45F5-9B11-19B6FBA6C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1994" y="3301958"/>
            <a:ext cx="972000" cy="972000"/>
          </a:xfrm>
          <a:prstGeom prst="rect">
            <a:avLst/>
          </a:prstGeom>
        </p:spPr>
      </p:pic>
      <p:pic>
        <p:nvPicPr>
          <p:cNvPr id="197" name="Graphic 196" descr="Man with solid fill">
            <a:extLst>
              <a:ext uri="{FF2B5EF4-FFF2-40B4-BE49-F238E27FC236}">
                <a16:creationId xmlns:a16="http://schemas.microsoft.com/office/drawing/2014/main" id="{E3F01BE8-B110-475A-ACDF-968AAB360B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0499" y="2096971"/>
            <a:ext cx="972000" cy="972000"/>
          </a:xfrm>
          <a:prstGeom prst="rect">
            <a:avLst/>
          </a:prstGeom>
        </p:spPr>
      </p:pic>
      <p:pic>
        <p:nvPicPr>
          <p:cNvPr id="198" name="Graphic 197" descr="Woman with solid fill">
            <a:extLst>
              <a:ext uri="{FF2B5EF4-FFF2-40B4-BE49-F238E27FC236}">
                <a16:creationId xmlns:a16="http://schemas.microsoft.com/office/drawing/2014/main" id="{E6C3ABFC-9230-45B9-B173-461DB2FA7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1111" y="5651349"/>
            <a:ext cx="972000" cy="972000"/>
          </a:xfrm>
          <a:prstGeom prst="rect">
            <a:avLst/>
          </a:prstGeom>
        </p:spPr>
      </p:pic>
      <p:pic>
        <p:nvPicPr>
          <p:cNvPr id="199" name="Graphic 198" descr="Man with solid fill">
            <a:extLst>
              <a:ext uri="{FF2B5EF4-FFF2-40B4-BE49-F238E27FC236}">
                <a16:creationId xmlns:a16="http://schemas.microsoft.com/office/drawing/2014/main" id="{68B1FD56-1717-4A79-82FF-5A84D15644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79616" y="4448289"/>
            <a:ext cx="972000" cy="972000"/>
          </a:xfrm>
          <a:prstGeom prst="rect">
            <a:avLst/>
          </a:prstGeom>
        </p:spPr>
      </p:pic>
      <p:pic>
        <p:nvPicPr>
          <p:cNvPr id="200" name="Graphic 199" descr="Woman with solid fill">
            <a:extLst>
              <a:ext uri="{FF2B5EF4-FFF2-40B4-BE49-F238E27FC236}">
                <a16:creationId xmlns:a16="http://schemas.microsoft.com/office/drawing/2014/main" id="{4FEF4521-A2E4-4A07-8C39-06A82506E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9766" y="2096971"/>
            <a:ext cx="972000" cy="972000"/>
          </a:xfrm>
          <a:prstGeom prst="rect">
            <a:avLst/>
          </a:prstGeom>
        </p:spPr>
      </p:pic>
      <p:pic>
        <p:nvPicPr>
          <p:cNvPr id="201" name="Graphic 200" descr="Man with solid fill">
            <a:extLst>
              <a:ext uri="{FF2B5EF4-FFF2-40B4-BE49-F238E27FC236}">
                <a16:creationId xmlns:a16="http://schemas.microsoft.com/office/drawing/2014/main" id="{D55C31E8-F6D1-4962-9308-56E30F173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43416" y="3301958"/>
            <a:ext cx="972000" cy="972000"/>
          </a:xfrm>
          <a:prstGeom prst="rect">
            <a:avLst/>
          </a:prstGeom>
        </p:spPr>
      </p:pic>
      <p:pic>
        <p:nvPicPr>
          <p:cNvPr id="202" name="Graphic 201" descr="Woman with solid fill">
            <a:extLst>
              <a:ext uri="{FF2B5EF4-FFF2-40B4-BE49-F238E27FC236}">
                <a16:creationId xmlns:a16="http://schemas.microsoft.com/office/drawing/2014/main" id="{D288DFF5-9A52-4929-A628-076AD54EC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30716" y="4448289"/>
            <a:ext cx="972000" cy="972000"/>
          </a:xfrm>
          <a:prstGeom prst="rect">
            <a:avLst/>
          </a:prstGeom>
        </p:spPr>
      </p:pic>
      <p:pic>
        <p:nvPicPr>
          <p:cNvPr id="203" name="Graphic 202" descr="Man with solid fill">
            <a:extLst>
              <a:ext uri="{FF2B5EF4-FFF2-40B4-BE49-F238E27FC236}">
                <a16:creationId xmlns:a16="http://schemas.microsoft.com/office/drawing/2014/main" id="{25E009DB-E572-45C9-94BE-E484334DF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30716" y="5651349"/>
            <a:ext cx="972000" cy="972000"/>
          </a:xfrm>
          <a:prstGeom prst="rect">
            <a:avLst/>
          </a:prstGeom>
        </p:spPr>
      </p:pic>
      <p:pic>
        <p:nvPicPr>
          <p:cNvPr id="204" name="Graphic 203" descr="Woman with solid fill">
            <a:extLst>
              <a:ext uri="{FF2B5EF4-FFF2-40B4-BE49-F238E27FC236}">
                <a16:creationId xmlns:a16="http://schemas.microsoft.com/office/drawing/2014/main" id="{A319E2D0-3B67-4FC4-BE60-94B790D07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8087" y="3301958"/>
            <a:ext cx="972000" cy="972000"/>
          </a:xfrm>
          <a:prstGeom prst="rect">
            <a:avLst/>
          </a:prstGeom>
        </p:spPr>
      </p:pic>
      <p:pic>
        <p:nvPicPr>
          <p:cNvPr id="205" name="Graphic 204" descr="Man with solid fill">
            <a:extLst>
              <a:ext uri="{FF2B5EF4-FFF2-40B4-BE49-F238E27FC236}">
                <a16:creationId xmlns:a16="http://schemas.microsoft.com/office/drawing/2014/main" id="{4151B084-D588-4F9A-A8F6-3E4423392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12942" y="2096971"/>
            <a:ext cx="972000" cy="972000"/>
          </a:xfrm>
          <a:prstGeom prst="rect">
            <a:avLst/>
          </a:prstGeom>
        </p:spPr>
      </p:pic>
      <p:pic>
        <p:nvPicPr>
          <p:cNvPr id="206" name="Graphic 205" descr="Woman with solid fill">
            <a:extLst>
              <a:ext uri="{FF2B5EF4-FFF2-40B4-BE49-F238E27FC236}">
                <a16:creationId xmlns:a16="http://schemas.microsoft.com/office/drawing/2014/main" id="{7466C3D4-82C1-4682-9BDE-6111C63FC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78154" y="5651349"/>
            <a:ext cx="972000" cy="972000"/>
          </a:xfrm>
          <a:prstGeom prst="rect">
            <a:avLst/>
          </a:prstGeom>
        </p:spPr>
      </p:pic>
      <p:pic>
        <p:nvPicPr>
          <p:cNvPr id="207" name="Graphic 206" descr="Man with solid fill">
            <a:extLst>
              <a:ext uri="{FF2B5EF4-FFF2-40B4-BE49-F238E27FC236}">
                <a16:creationId xmlns:a16="http://schemas.microsoft.com/office/drawing/2014/main" id="{9E725B9E-7246-42EE-9B2F-6D0F04190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83009" y="4448289"/>
            <a:ext cx="972000" cy="972000"/>
          </a:xfrm>
          <a:prstGeom prst="rect">
            <a:avLst/>
          </a:prstGeom>
        </p:spPr>
      </p:pic>
      <p:pic>
        <p:nvPicPr>
          <p:cNvPr id="208" name="Graphic 207" descr="Woman with solid fill">
            <a:extLst>
              <a:ext uri="{FF2B5EF4-FFF2-40B4-BE49-F238E27FC236}">
                <a16:creationId xmlns:a16="http://schemas.microsoft.com/office/drawing/2014/main" id="{B0192C52-F873-4978-8645-725098FE7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65859" y="2096971"/>
            <a:ext cx="972000" cy="972000"/>
          </a:xfrm>
          <a:prstGeom prst="rect">
            <a:avLst/>
          </a:prstGeom>
        </p:spPr>
      </p:pic>
      <p:pic>
        <p:nvPicPr>
          <p:cNvPr id="209" name="Graphic 208" descr="Man with solid fill">
            <a:extLst>
              <a:ext uri="{FF2B5EF4-FFF2-40B4-BE49-F238E27FC236}">
                <a16:creationId xmlns:a16="http://schemas.microsoft.com/office/drawing/2014/main" id="{9E9D736A-EEF3-4719-B54F-3D0ECB1B94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5859" y="3301958"/>
            <a:ext cx="972000" cy="972000"/>
          </a:xfrm>
          <a:prstGeom prst="rect">
            <a:avLst/>
          </a:prstGeom>
        </p:spPr>
      </p:pic>
      <p:pic>
        <p:nvPicPr>
          <p:cNvPr id="210" name="Graphic 209" descr="Woman with solid fill">
            <a:extLst>
              <a:ext uri="{FF2B5EF4-FFF2-40B4-BE49-F238E27FC236}">
                <a16:creationId xmlns:a16="http://schemas.microsoft.com/office/drawing/2014/main" id="{276678A4-3061-4123-9D67-699143747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27759" y="4448289"/>
            <a:ext cx="972000" cy="972000"/>
          </a:xfrm>
          <a:prstGeom prst="rect">
            <a:avLst/>
          </a:prstGeom>
        </p:spPr>
      </p:pic>
      <p:pic>
        <p:nvPicPr>
          <p:cNvPr id="211" name="Graphic 210" descr="Man with solid fill">
            <a:extLst>
              <a:ext uri="{FF2B5EF4-FFF2-40B4-BE49-F238E27FC236}">
                <a16:creationId xmlns:a16="http://schemas.microsoft.com/office/drawing/2014/main" id="{960109D9-5CC3-419A-965F-F500221B13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34109" y="5651349"/>
            <a:ext cx="972000" cy="972000"/>
          </a:xfrm>
          <a:prstGeom prst="rect">
            <a:avLst/>
          </a:prstGeom>
        </p:spPr>
      </p:pic>
      <p:pic>
        <p:nvPicPr>
          <p:cNvPr id="212" name="Graphic 211" descr="Woman with solid fill">
            <a:extLst>
              <a:ext uri="{FF2B5EF4-FFF2-40B4-BE49-F238E27FC236}">
                <a16:creationId xmlns:a16="http://schemas.microsoft.com/office/drawing/2014/main" id="{1EFDCED7-4099-41B7-B52E-FD3FC0F1D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8776" y="3301958"/>
            <a:ext cx="972000" cy="972000"/>
          </a:xfrm>
          <a:prstGeom prst="rect">
            <a:avLst/>
          </a:prstGeom>
        </p:spPr>
      </p:pic>
      <p:pic>
        <p:nvPicPr>
          <p:cNvPr id="213" name="Graphic 212" descr="Man with solid fill">
            <a:extLst>
              <a:ext uri="{FF2B5EF4-FFF2-40B4-BE49-F238E27FC236}">
                <a16:creationId xmlns:a16="http://schemas.microsoft.com/office/drawing/2014/main" id="{D0618FFC-8A6C-4BA0-9AC9-EE59BD3183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17281" y="2096971"/>
            <a:ext cx="972000" cy="972000"/>
          </a:xfrm>
          <a:prstGeom prst="rect">
            <a:avLst/>
          </a:prstGeom>
        </p:spPr>
      </p:pic>
      <p:pic>
        <p:nvPicPr>
          <p:cNvPr id="214" name="Graphic 213" descr="Woman with solid fill">
            <a:extLst>
              <a:ext uri="{FF2B5EF4-FFF2-40B4-BE49-F238E27FC236}">
                <a16:creationId xmlns:a16="http://schemas.microsoft.com/office/drawing/2014/main" id="{F2FA3623-4B31-46EA-9191-6EEB01DF1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07893" y="5651349"/>
            <a:ext cx="972000" cy="972000"/>
          </a:xfrm>
          <a:prstGeom prst="rect">
            <a:avLst/>
          </a:prstGeom>
        </p:spPr>
      </p:pic>
      <p:pic>
        <p:nvPicPr>
          <p:cNvPr id="215" name="Graphic 214" descr="Man with solid fill">
            <a:extLst>
              <a:ext uri="{FF2B5EF4-FFF2-40B4-BE49-F238E27FC236}">
                <a16:creationId xmlns:a16="http://schemas.microsoft.com/office/drawing/2014/main" id="{C5691330-972F-4E0D-B173-DF78A6CC5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06398" y="4448289"/>
            <a:ext cx="972000" cy="972000"/>
          </a:xfrm>
          <a:prstGeom prst="rect">
            <a:avLst/>
          </a:prstGeom>
        </p:spPr>
      </p:pic>
      <p:pic>
        <p:nvPicPr>
          <p:cNvPr id="216" name="Graphic 215" descr="Woman with solid fill">
            <a:extLst>
              <a:ext uri="{FF2B5EF4-FFF2-40B4-BE49-F238E27FC236}">
                <a16:creationId xmlns:a16="http://schemas.microsoft.com/office/drawing/2014/main" id="{F9784F1B-F177-4709-B1B5-34EBB19E2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76548" y="2096971"/>
            <a:ext cx="972000" cy="972000"/>
          </a:xfrm>
          <a:prstGeom prst="rect">
            <a:avLst/>
          </a:prstGeom>
        </p:spPr>
      </p:pic>
      <p:pic>
        <p:nvPicPr>
          <p:cNvPr id="217" name="Graphic 216" descr="Man with solid fill">
            <a:extLst>
              <a:ext uri="{FF2B5EF4-FFF2-40B4-BE49-F238E27FC236}">
                <a16:creationId xmlns:a16="http://schemas.microsoft.com/office/drawing/2014/main" id="{EB84ACCD-E04C-4B9F-8F63-5487C0F09C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70198" y="3301958"/>
            <a:ext cx="972000" cy="972000"/>
          </a:xfrm>
          <a:prstGeom prst="rect">
            <a:avLst/>
          </a:prstGeom>
        </p:spPr>
      </p:pic>
      <p:pic>
        <p:nvPicPr>
          <p:cNvPr id="218" name="Graphic 217" descr="Woman with solid fill">
            <a:extLst>
              <a:ext uri="{FF2B5EF4-FFF2-40B4-BE49-F238E27FC236}">
                <a16:creationId xmlns:a16="http://schemas.microsoft.com/office/drawing/2014/main" id="{A0A4C5B7-9E2A-48AA-A2C5-4628289CF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7498" y="4448289"/>
            <a:ext cx="972000" cy="972000"/>
          </a:xfrm>
          <a:prstGeom prst="rect">
            <a:avLst/>
          </a:prstGeom>
        </p:spPr>
      </p:pic>
      <p:pic>
        <p:nvPicPr>
          <p:cNvPr id="219" name="Graphic 218" descr="Man with solid fill">
            <a:extLst>
              <a:ext uri="{FF2B5EF4-FFF2-40B4-BE49-F238E27FC236}">
                <a16:creationId xmlns:a16="http://schemas.microsoft.com/office/drawing/2014/main" id="{70124420-EF81-492A-BD93-E248F19F9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57498" y="5651349"/>
            <a:ext cx="972000" cy="972000"/>
          </a:xfrm>
          <a:prstGeom prst="rect">
            <a:avLst/>
          </a:prstGeom>
        </p:spPr>
      </p:pic>
      <p:pic>
        <p:nvPicPr>
          <p:cNvPr id="220" name="Graphic 219" descr="Woman with solid fill">
            <a:extLst>
              <a:ext uri="{FF2B5EF4-FFF2-40B4-BE49-F238E27FC236}">
                <a16:creationId xmlns:a16="http://schemas.microsoft.com/office/drawing/2014/main" id="{09FC2C2D-5971-4E4C-ACFE-85895BA16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34869" y="3301958"/>
            <a:ext cx="972000" cy="972000"/>
          </a:xfrm>
          <a:prstGeom prst="rect">
            <a:avLst/>
          </a:prstGeom>
        </p:spPr>
      </p:pic>
      <p:pic>
        <p:nvPicPr>
          <p:cNvPr id="221" name="Graphic 220" descr="Man with solid fill">
            <a:extLst>
              <a:ext uri="{FF2B5EF4-FFF2-40B4-BE49-F238E27FC236}">
                <a16:creationId xmlns:a16="http://schemas.microsoft.com/office/drawing/2014/main" id="{6531C1B1-6D73-4B57-A640-7CC055CEB1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39724" y="2096971"/>
            <a:ext cx="972000" cy="972000"/>
          </a:xfrm>
          <a:prstGeom prst="rect">
            <a:avLst/>
          </a:prstGeom>
        </p:spPr>
      </p:pic>
      <p:pic>
        <p:nvPicPr>
          <p:cNvPr id="222" name="Graphic 221" descr="Woman with solid fill">
            <a:extLst>
              <a:ext uri="{FF2B5EF4-FFF2-40B4-BE49-F238E27FC236}">
                <a16:creationId xmlns:a16="http://schemas.microsoft.com/office/drawing/2014/main" id="{61147021-8927-49FE-8402-59891B71D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04936" y="5651349"/>
            <a:ext cx="972000" cy="972000"/>
          </a:xfrm>
          <a:prstGeom prst="rect">
            <a:avLst/>
          </a:prstGeom>
        </p:spPr>
      </p:pic>
      <p:pic>
        <p:nvPicPr>
          <p:cNvPr id="223" name="Graphic 222" descr="Man with solid fill">
            <a:extLst>
              <a:ext uri="{FF2B5EF4-FFF2-40B4-BE49-F238E27FC236}">
                <a16:creationId xmlns:a16="http://schemas.microsoft.com/office/drawing/2014/main" id="{DC5F905F-91C4-467C-AE7D-9A7E88EE5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09791" y="4448289"/>
            <a:ext cx="972000" cy="972000"/>
          </a:xfrm>
          <a:prstGeom prst="rect">
            <a:avLst/>
          </a:prstGeom>
        </p:spPr>
      </p:pic>
      <p:pic>
        <p:nvPicPr>
          <p:cNvPr id="224" name="Graphic 223" descr="Woman with solid fill">
            <a:extLst>
              <a:ext uri="{FF2B5EF4-FFF2-40B4-BE49-F238E27FC236}">
                <a16:creationId xmlns:a16="http://schemas.microsoft.com/office/drawing/2014/main" id="{6270BB27-481E-446E-9EF2-7D756CD77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92641" y="2096971"/>
            <a:ext cx="972000" cy="972000"/>
          </a:xfrm>
          <a:prstGeom prst="rect">
            <a:avLst/>
          </a:prstGeom>
        </p:spPr>
      </p:pic>
      <p:pic>
        <p:nvPicPr>
          <p:cNvPr id="225" name="Graphic 224" descr="Man with solid fill">
            <a:extLst>
              <a:ext uri="{FF2B5EF4-FFF2-40B4-BE49-F238E27FC236}">
                <a16:creationId xmlns:a16="http://schemas.microsoft.com/office/drawing/2014/main" id="{77FD9528-B704-4450-8427-CBB950DAE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92641" y="3301958"/>
            <a:ext cx="972000" cy="972000"/>
          </a:xfrm>
          <a:prstGeom prst="rect">
            <a:avLst/>
          </a:prstGeom>
        </p:spPr>
      </p:pic>
      <p:pic>
        <p:nvPicPr>
          <p:cNvPr id="226" name="Graphic 225" descr="Woman with solid fill">
            <a:extLst>
              <a:ext uri="{FF2B5EF4-FFF2-40B4-BE49-F238E27FC236}">
                <a16:creationId xmlns:a16="http://schemas.microsoft.com/office/drawing/2014/main" id="{F72D3126-7CD6-4DAB-B42A-26DD4295A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4541" y="4448289"/>
            <a:ext cx="972000" cy="972000"/>
          </a:xfrm>
          <a:prstGeom prst="rect">
            <a:avLst/>
          </a:prstGeom>
        </p:spPr>
      </p:pic>
      <p:pic>
        <p:nvPicPr>
          <p:cNvPr id="227" name="Graphic 226" descr="Man with solid fill">
            <a:extLst>
              <a:ext uri="{FF2B5EF4-FFF2-40B4-BE49-F238E27FC236}">
                <a16:creationId xmlns:a16="http://schemas.microsoft.com/office/drawing/2014/main" id="{82A60185-18C9-433A-91C5-518E89EF56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60891" y="5651349"/>
            <a:ext cx="972000" cy="972000"/>
          </a:xfrm>
          <a:prstGeom prst="rect">
            <a:avLst/>
          </a:prstGeom>
        </p:spPr>
      </p:pic>
      <p:pic>
        <p:nvPicPr>
          <p:cNvPr id="228" name="Graphic 227" descr="Woman with solid fill">
            <a:extLst>
              <a:ext uri="{FF2B5EF4-FFF2-40B4-BE49-F238E27FC236}">
                <a16:creationId xmlns:a16="http://schemas.microsoft.com/office/drawing/2014/main" id="{207C1738-AC03-4DF0-8020-C75345218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47693" y="3301958"/>
            <a:ext cx="972000" cy="972000"/>
          </a:xfrm>
          <a:prstGeom prst="rect">
            <a:avLst/>
          </a:prstGeom>
        </p:spPr>
      </p:pic>
      <p:pic>
        <p:nvPicPr>
          <p:cNvPr id="229" name="Graphic 228" descr="Man with solid fill">
            <a:extLst>
              <a:ext uri="{FF2B5EF4-FFF2-40B4-BE49-F238E27FC236}">
                <a16:creationId xmlns:a16="http://schemas.microsoft.com/office/drawing/2014/main" id="{B541EA6C-21CA-412D-99F3-237CC3AB5E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46198" y="2096971"/>
            <a:ext cx="972000" cy="972000"/>
          </a:xfrm>
          <a:prstGeom prst="rect">
            <a:avLst/>
          </a:prstGeom>
        </p:spPr>
      </p:pic>
      <p:pic>
        <p:nvPicPr>
          <p:cNvPr id="230" name="Graphic 229" descr="Woman with solid fill">
            <a:extLst>
              <a:ext uri="{FF2B5EF4-FFF2-40B4-BE49-F238E27FC236}">
                <a16:creationId xmlns:a16="http://schemas.microsoft.com/office/drawing/2014/main" id="{44EAA2F5-1904-45B5-B060-1D393C183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36810" y="5651349"/>
            <a:ext cx="972000" cy="972000"/>
          </a:xfrm>
          <a:prstGeom prst="rect">
            <a:avLst/>
          </a:prstGeom>
        </p:spPr>
      </p:pic>
      <p:pic>
        <p:nvPicPr>
          <p:cNvPr id="231" name="Graphic 230" descr="Man with solid fill">
            <a:extLst>
              <a:ext uri="{FF2B5EF4-FFF2-40B4-BE49-F238E27FC236}">
                <a16:creationId xmlns:a16="http://schemas.microsoft.com/office/drawing/2014/main" id="{84E3CC29-8ACF-4173-9F3F-686778ECA5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35315" y="4448289"/>
            <a:ext cx="972000" cy="972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234C92C-3289-3711-0659-97118CE5B684}"/>
              </a:ext>
            </a:extLst>
          </p:cNvPr>
          <p:cNvGrpSpPr/>
          <p:nvPr/>
        </p:nvGrpSpPr>
        <p:grpSpPr>
          <a:xfrm>
            <a:off x="8678333" y="8793"/>
            <a:ext cx="3513667" cy="619320"/>
            <a:chOff x="8678332" y="6317598"/>
            <a:chExt cx="3513667" cy="6193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93D12F9-067C-B474-E4A6-A7B1BCF16F28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73C609FA-E7CA-06BC-A9D0-B05C097B2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4CAE657D-CD09-0123-4F91-BF3D6A99E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0" name="Picture 9" descr="Logo, company name&#10;&#10;Description automatically generated">
              <a:extLst>
                <a:ext uri="{FF2B5EF4-FFF2-40B4-BE49-F238E27FC236}">
                  <a16:creationId xmlns:a16="http://schemas.microsoft.com/office/drawing/2014/main" id="{8DB07BCB-2FB2-7A57-E63F-D1B265F42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94B91E78-957F-6960-C7F2-9F521A280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12" name="Picture 2" descr="Year 2022">
            <a:extLst>
              <a:ext uri="{FF2B5EF4-FFF2-40B4-BE49-F238E27FC236}">
                <a16:creationId xmlns:a16="http://schemas.microsoft.com/office/drawing/2014/main" id="{59C100C2-6055-4941-812D-F495166C2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83" y="434784"/>
            <a:ext cx="1429200" cy="14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198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2" descr="Gravestone">
            <a:extLst>
              <a:ext uri="{FF2B5EF4-FFF2-40B4-BE49-F238E27FC236}">
                <a16:creationId xmlns:a16="http://schemas.microsoft.com/office/drawing/2014/main" id="{3E5141A2-C151-5B88-8A97-0E63CB858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83" y="118638"/>
            <a:ext cx="1822866" cy="182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Arrow: Right 139">
            <a:extLst>
              <a:ext uri="{FF2B5EF4-FFF2-40B4-BE49-F238E27FC236}">
                <a16:creationId xmlns:a16="http://schemas.microsoft.com/office/drawing/2014/main" id="{340AAD69-2984-7F05-564F-16466EBE409B}"/>
              </a:ext>
            </a:extLst>
          </p:cNvPr>
          <p:cNvSpPr/>
          <p:nvPr/>
        </p:nvSpPr>
        <p:spPr>
          <a:xfrm>
            <a:off x="2240900" y="801047"/>
            <a:ext cx="910689" cy="45804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Title 4">
            <a:extLst>
              <a:ext uri="{FF2B5EF4-FFF2-40B4-BE49-F238E27FC236}">
                <a16:creationId xmlns:a16="http://schemas.microsoft.com/office/drawing/2014/main" id="{7878B53C-7806-C0BC-FD37-0F195F86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799" y="384287"/>
            <a:ext cx="6907795" cy="1710966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13</a:t>
            </a:r>
            <a:r>
              <a:rPr lang="en-GB" sz="2800" b="1" dirty="0">
                <a:latin typeface="Century Gothic" panose="020B0502020202020204" pitchFamily="34" charset="0"/>
              </a:rPr>
              <a:t> </a:t>
            </a:r>
            <a:r>
              <a:rPr lang="en-GB" sz="2800" dirty="0">
                <a:latin typeface="Century Gothic" panose="020B0502020202020204" pitchFamily="34" charset="0"/>
              </a:rPr>
              <a:t>died of </a:t>
            </a:r>
            <a:r>
              <a:rPr lang="en-GB" sz="2800" b="1" dirty="0">
                <a:latin typeface="Century Gothic" panose="020B0502020202020204" pitchFamily="34" charset="0"/>
              </a:rPr>
              <a:t>health problems</a:t>
            </a:r>
            <a:br>
              <a:rPr lang="en-GB" sz="2800" b="1" dirty="0">
                <a:latin typeface="Century Gothic" panose="020B0502020202020204" pitchFamily="34" charset="0"/>
              </a:rPr>
            </a:br>
            <a:r>
              <a:rPr lang="en-GB" sz="2800" b="1" dirty="0">
                <a:latin typeface="Century Gothic" panose="020B0502020202020204" pitchFamily="34" charset="0"/>
              </a:rPr>
              <a:t>that they have had all their lives, </a:t>
            </a:r>
            <a:r>
              <a:rPr lang="en-GB" sz="2800" dirty="0">
                <a:latin typeface="Century Gothic" panose="020B0502020202020204" pitchFamily="34" charset="0"/>
              </a:rPr>
              <a:t>from when they were babies</a:t>
            </a:r>
            <a:endParaRPr lang="en-GB" sz="2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ABCD3CA-2ADD-F7DE-A996-BAD255D413B2}"/>
              </a:ext>
            </a:extLst>
          </p:cNvPr>
          <p:cNvSpPr/>
          <p:nvPr/>
        </p:nvSpPr>
        <p:spPr>
          <a:xfrm>
            <a:off x="215641" y="340373"/>
            <a:ext cx="1710965" cy="163573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 descr="Baby outline">
            <a:extLst>
              <a:ext uri="{FF2B5EF4-FFF2-40B4-BE49-F238E27FC236}">
                <a16:creationId xmlns:a16="http://schemas.microsoft.com/office/drawing/2014/main" id="{3E49C8FA-C0F4-9E76-2FFB-C0006AB57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5640" y="282734"/>
            <a:ext cx="1710965" cy="1710965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78EDB61-BF29-2CD9-1A3D-DE9508DF28D8}"/>
              </a:ext>
            </a:extLst>
          </p:cNvPr>
          <p:cNvGrpSpPr/>
          <p:nvPr/>
        </p:nvGrpSpPr>
        <p:grpSpPr>
          <a:xfrm>
            <a:off x="8678333" y="8793"/>
            <a:ext cx="3513667" cy="619320"/>
            <a:chOff x="8678332" y="6317598"/>
            <a:chExt cx="3513667" cy="6193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D38F1A3-3B55-F5F6-3CC4-6E2F583B5890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D660D06C-951E-84C2-7565-0B103AAEF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34CB428B-AEC3-1650-0788-DFBA4E385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E80ED4BE-EE4B-BB8B-439B-6C714B02A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2" name="Picture 11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65A434B4-1A20-0265-BA67-B51CF8DBC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9" name="Graphic 8" descr="Woman with solid fill">
            <a:extLst>
              <a:ext uri="{FF2B5EF4-FFF2-40B4-BE49-F238E27FC236}">
                <a16:creationId xmlns:a16="http://schemas.microsoft.com/office/drawing/2014/main" id="{A713A504-66CE-590F-4BF5-434378C5CE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3301958"/>
            <a:ext cx="972000" cy="972000"/>
          </a:xfrm>
          <a:prstGeom prst="rect">
            <a:avLst/>
          </a:prstGeom>
        </p:spPr>
      </p:pic>
      <p:pic>
        <p:nvPicPr>
          <p:cNvPr id="24" name="Graphic 23" descr="Man with solid fill">
            <a:extLst>
              <a:ext uri="{FF2B5EF4-FFF2-40B4-BE49-F238E27FC236}">
                <a16:creationId xmlns:a16="http://schemas.microsoft.com/office/drawing/2014/main" id="{AFFA33BE-0514-676D-E521-9112454789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1495" y="2096971"/>
            <a:ext cx="972000" cy="972000"/>
          </a:xfrm>
          <a:prstGeom prst="rect">
            <a:avLst/>
          </a:prstGeom>
        </p:spPr>
      </p:pic>
      <p:pic>
        <p:nvPicPr>
          <p:cNvPr id="25" name="Graphic 24" descr="Woman with solid fill">
            <a:extLst>
              <a:ext uri="{FF2B5EF4-FFF2-40B4-BE49-F238E27FC236}">
                <a16:creationId xmlns:a16="http://schemas.microsoft.com/office/drawing/2014/main" id="{23586178-80F4-E6A6-1B34-9AF2294774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0883" y="5651349"/>
            <a:ext cx="972000" cy="972000"/>
          </a:xfrm>
          <a:prstGeom prst="rect">
            <a:avLst/>
          </a:prstGeom>
        </p:spPr>
      </p:pic>
      <p:pic>
        <p:nvPicPr>
          <p:cNvPr id="26" name="Graphic 25" descr="Man with solid fill">
            <a:extLst>
              <a:ext uri="{FF2B5EF4-FFF2-40B4-BE49-F238E27FC236}">
                <a16:creationId xmlns:a16="http://schemas.microsoft.com/office/drawing/2014/main" id="{DBEEEE7F-DF4E-ACA7-DFFE-884406400C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12378" y="4448289"/>
            <a:ext cx="972000" cy="972000"/>
          </a:xfrm>
          <a:prstGeom prst="rect">
            <a:avLst/>
          </a:prstGeom>
        </p:spPr>
      </p:pic>
      <p:pic>
        <p:nvPicPr>
          <p:cNvPr id="27" name="Graphic 26" descr="Woman with solid fill">
            <a:extLst>
              <a:ext uri="{FF2B5EF4-FFF2-40B4-BE49-F238E27FC236}">
                <a16:creationId xmlns:a16="http://schemas.microsoft.com/office/drawing/2014/main" id="{206249C1-7DFF-18E9-08FC-C94D22A835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7772" y="2096971"/>
            <a:ext cx="972000" cy="972000"/>
          </a:xfrm>
          <a:prstGeom prst="rect">
            <a:avLst/>
          </a:prstGeom>
        </p:spPr>
      </p:pic>
      <p:pic>
        <p:nvPicPr>
          <p:cNvPr id="28" name="Graphic 27" descr="Man with solid fill">
            <a:extLst>
              <a:ext uri="{FF2B5EF4-FFF2-40B4-BE49-F238E27FC236}">
                <a16:creationId xmlns:a16="http://schemas.microsoft.com/office/drawing/2014/main" id="{62698977-2FB9-882B-99DC-6B08029040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1422" y="3301958"/>
            <a:ext cx="972000" cy="972000"/>
          </a:xfrm>
          <a:prstGeom prst="rect">
            <a:avLst/>
          </a:prstGeom>
        </p:spPr>
      </p:pic>
      <p:pic>
        <p:nvPicPr>
          <p:cNvPr id="29" name="Graphic 28" descr="Woman with solid fill">
            <a:extLst>
              <a:ext uri="{FF2B5EF4-FFF2-40B4-BE49-F238E27FC236}">
                <a16:creationId xmlns:a16="http://schemas.microsoft.com/office/drawing/2014/main" id="{2A60E9C3-9675-E331-0DD4-1C11F6BB27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8722" y="4448289"/>
            <a:ext cx="972000" cy="972000"/>
          </a:xfrm>
          <a:prstGeom prst="rect">
            <a:avLst/>
          </a:prstGeom>
        </p:spPr>
      </p:pic>
      <p:pic>
        <p:nvPicPr>
          <p:cNvPr id="30" name="Graphic 29" descr="Man with solid fill">
            <a:extLst>
              <a:ext uri="{FF2B5EF4-FFF2-40B4-BE49-F238E27FC236}">
                <a16:creationId xmlns:a16="http://schemas.microsoft.com/office/drawing/2014/main" id="{3213ECDC-0546-F7C6-D51D-B231BAE992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38722" y="5651349"/>
            <a:ext cx="972000" cy="972000"/>
          </a:xfrm>
          <a:prstGeom prst="rect">
            <a:avLst/>
          </a:prstGeom>
        </p:spPr>
      </p:pic>
      <p:pic>
        <p:nvPicPr>
          <p:cNvPr id="31" name="Graphic 30" descr="Woman with solid fill">
            <a:extLst>
              <a:ext uri="{FF2B5EF4-FFF2-40B4-BE49-F238E27FC236}">
                <a16:creationId xmlns:a16="http://schemas.microsoft.com/office/drawing/2014/main" id="{70541827-C922-24F2-CEF3-73AECCEB00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6093" y="3301958"/>
            <a:ext cx="972000" cy="972000"/>
          </a:xfrm>
          <a:prstGeom prst="rect">
            <a:avLst/>
          </a:prstGeom>
        </p:spPr>
      </p:pic>
      <p:pic>
        <p:nvPicPr>
          <p:cNvPr id="32" name="Graphic 31" descr="Man with solid fill">
            <a:extLst>
              <a:ext uri="{FF2B5EF4-FFF2-40B4-BE49-F238E27FC236}">
                <a16:creationId xmlns:a16="http://schemas.microsoft.com/office/drawing/2014/main" id="{50EACF61-F7A3-4277-79B1-44FA6A0560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0948" y="2096971"/>
            <a:ext cx="972000" cy="972000"/>
          </a:xfrm>
          <a:prstGeom prst="rect">
            <a:avLst/>
          </a:prstGeom>
        </p:spPr>
      </p:pic>
      <p:pic>
        <p:nvPicPr>
          <p:cNvPr id="33" name="Graphic 32" descr="Woman with solid fill">
            <a:extLst>
              <a:ext uri="{FF2B5EF4-FFF2-40B4-BE49-F238E27FC236}">
                <a16:creationId xmlns:a16="http://schemas.microsoft.com/office/drawing/2014/main" id="{E2EE5CF5-0C47-6799-7608-076D8C19F4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6160" y="5651349"/>
            <a:ext cx="972000" cy="972000"/>
          </a:xfrm>
          <a:prstGeom prst="rect">
            <a:avLst/>
          </a:prstGeom>
        </p:spPr>
      </p:pic>
      <p:pic>
        <p:nvPicPr>
          <p:cNvPr id="48" name="Graphic 47" descr="Man with solid fill">
            <a:extLst>
              <a:ext uri="{FF2B5EF4-FFF2-40B4-BE49-F238E27FC236}">
                <a16:creationId xmlns:a16="http://schemas.microsoft.com/office/drawing/2014/main" id="{110AA08D-6798-95D2-2199-377D123EF2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1015" y="4448289"/>
            <a:ext cx="972000" cy="972000"/>
          </a:xfrm>
          <a:prstGeom prst="rect">
            <a:avLst/>
          </a:prstGeom>
        </p:spPr>
      </p:pic>
      <p:pic>
        <p:nvPicPr>
          <p:cNvPr id="49" name="Graphic 48" descr="Woman with solid fill">
            <a:extLst>
              <a:ext uri="{FF2B5EF4-FFF2-40B4-BE49-F238E27FC236}">
                <a16:creationId xmlns:a16="http://schemas.microsoft.com/office/drawing/2014/main" id="{947A0102-1D1F-A7AF-8518-6365938D5E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73865" y="2096971"/>
            <a:ext cx="972000" cy="972000"/>
          </a:xfrm>
          <a:prstGeom prst="rect">
            <a:avLst/>
          </a:prstGeom>
        </p:spPr>
      </p:pic>
      <p:pic>
        <p:nvPicPr>
          <p:cNvPr id="50" name="Graphic 49" descr="Man with solid fill">
            <a:extLst>
              <a:ext uri="{FF2B5EF4-FFF2-40B4-BE49-F238E27FC236}">
                <a16:creationId xmlns:a16="http://schemas.microsoft.com/office/drawing/2014/main" id="{D4DA9347-9959-E883-3D8A-3B2DD637C9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73865" y="3301958"/>
            <a:ext cx="972000" cy="972000"/>
          </a:xfrm>
          <a:prstGeom prst="rect">
            <a:avLst/>
          </a:prstGeom>
        </p:spPr>
      </p:pic>
      <p:pic>
        <p:nvPicPr>
          <p:cNvPr id="51" name="Graphic 50" descr="Woman with solid fill">
            <a:extLst>
              <a:ext uri="{FF2B5EF4-FFF2-40B4-BE49-F238E27FC236}">
                <a16:creationId xmlns:a16="http://schemas.microsoft.com/office/drawing/2014/main" id="{0FEFCC33-23DC-F32A-030E-FCC615C3D3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35765" y="4448289"/>
            <a:ext cx="972000" cy="972000"/>
          </a:xfrm>
          <a:prstGeom prst="rect">
            <a:avLst/>
          </a:prstGeom>
        </p:spPr>
      </p:pic>
      <p:pic>
        <p:nvPicPr>
          <p:cNvPr id="52" name="Graphic 51" descr="Man with solid fill">
            <a:extLst>
              <a:ext uri="{FF2B5EF4-FFF2-40B4-BE49-F238E27FC236}">
                <a16:creationId xmlns:a16="http://schemas.microsoft.com/office/drawing/2014/main" id="{EC54A974-9B8E-F38E-C043-2DFD7507C9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42115" y="5651349"/>
            <a:ext cx="972000" cy="972000"/>
          </a:xfrm>
          <a:prstGeom prst="rect">
            <a:avLst/>
          </a:prstGeom>
        </p:spPr>
      </p:pic>
      <p:pic>
        <p:nvPicPr>
          <p:cNvPr id="53" name="Graphic 52" descr="Woman with solid fill">
            <a:extLst>
              <a:ext uri="{FF2B5EF4-FFF2-40B4-BE49-F238E27FC236}">
                <a16:creationId xmlns:a16="http://schemas.microsoft.com/office/drawing/2014/main" id="{D9792129-4CA8-F549-9035-F5C8633F06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26782" y="3301958"/>
            <a:ext cx="972000" cy="972000"/>
          </a:xfrm>
          <a:prstGeom prst="rect">
            <a:avLst/>
          </a:prstGeom>
        </p:spPr>
      </p:pic>
      <p:pic>
        <p:nvPicPr>
          <p:cNvPr id="54" name="Graphic 53" descr="Man with solid fill">
            <a:extLst>
              <a:ext uri="{FF2B5EF4-FFF2-40B4-BE49-F238E27FC236}">
                <a16:creationId xmlns:a16="http://schemas.microsoft.com/office/drawing/2014/main" id="{958ECA21-1D12-6C3F-FD48-3EB9CB3789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25287" y="2096971"/>
            <a:ext cx="972000" cy="972000"/>
          </a:xfrm>
          <a:prstGeom prst="rect">
            <a:avLst/>
          </a:prstGeom>
        </p:spPr>
      </p:pic>
      <p:pic>
        <p:nvPicPr>
          <p:cNvPr id="55" name="Graphic 54" descr="Woman with solid fill">
            <a:extLst>
              <a:ext uri="{FF2B5EF4-FFF2-40B4-BE49-F238E27FC236}">
                <a16:creationId xmlns:a16="http://schemas.microsoft.com/office/drawing/2014/main" id="{9C167204-C7FF-8AE6-C0B1-B130351DA9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15899" y="5651349"/>
            <a:ext cx="972000" cy="972000"/>
          </a:xfrm>
          <a:prstGeom prst="rect">
            <a:avLst/>
          </a:prstGeom>
        </p:spPr>
      </p:pic>
      <p:pic>
        <p:nvPicPr>
          <p:cNvPr id="56" name="Graphic 55" descr="Man with solid fill">
            <a:extLst>
              <a:ext uri="{FF2B5EF4-FFF2-40B4-BE49-F238E27FC236}">
                <a16:creationId xmlns:a16="http://schemas.microsoft.com/office/drawing/2014/main" id="{F5F1B3C2-87CE-FBA8-9743-7728383361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14404" y="4448289"/>
            <a:ext cx="972000" cy="972000"/>
          </a:xfrm>
          <a:prstGeom prst="rect">
            <a:avLst/>
          </a:prstGeom>
        </p:spPr>
      </p:pic>
      <p:pic>
        <p:nvPicPr>
          <p:cNvPr id="57" name="Graphic 56" descr="Woman with solid fill">
            <a:extLst>
              <a:ext uri="{FF2B5EF4-FFF2-40B4-BE49-F238E27FC236}">
                <a16:creationId xmlns:a16="http://schemas.microsoft.com/office/drawing/2014/main" id="{30A843AE-11B2-C2A3-069E-D01CD98E36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84554" y="2096971"/>
            <a:ext cx="972000" cy="972000"/>
          </a:xfrm>
          <a:prstGeom prst="rect">
            <a:avLst/>
          </a:prstGeom>
        </p:spPr>
      </p:pic>
      <p:pic>
        <p:nvPicPr>
          <p:cNvPr id="58" name="Graphic 57" descr="Man with solid fill">
            <a:extLst>
              <a:ext uri="{FF2B5EF4-FFF2-40B4-BE49-F238E27FC236}">
                <a16:creationId xmlns:a16="http://schemas.microsoft.com/office/drawing/2014/main" id="{054BB97A-709D-CA21-A707-38F76FED91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78204" y="3301958"/>
            <a:ext cx="972000" cy="972000"/>
          </a:xfrm>
          <a:prstGeom prst="rect">
            <a:avLst/>
          </a:prstGeom>
        </p:spPr>
      </p:pic>
      <p:pic>
        <p:nvPicPr>
          <p:cNvPr id="59" name="Graphic 58" descr="Woman with solid fill">
            <a:extLst>
              <a:ext uri="{FF2B5EF4-FFF2-40B4-BE49-F238E27FC236}">
                <a16:creationId xmlns:a16="http://schemas.microsoft.com/office/drawing/2014/main" id="{4F6B8016-9D37-C3AC-AB43-2FE045D0E2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65504" y="4448289"/>
            <a:ext cx="972000" cy="972000"/>
          </a:xfrm>
          <a:prstGeom prst="rect">
            <a:avLst/>
          </a:prstGeom>
        </p:spPr>
      </p:pic>
      <p:pic>
        <p:nvPicPr>
          <p:cNvPr id="60" name="Graphic 59" descr="Man with solid fill">
            <a:extLst>
              <a:ext uri="{FF2B5EF4-FFF2-40B4-BE49-F238E27FC236}">
                <a16:creationId xmlns:a16="http://schemas.microsoft.com/office/drawing/2014/main" id="{641C957E-77D4-4260-94A7-1FBFD85179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65504" y="5651349"/>
            <a:ext cx="972000" cy="972000"/>
          </a:xfrm>
          <a:prstGeom prst="rect">
            <a:avLst/>
          </a:prstGeom>
        </p:spPr>
      </p:pic>
      <p:pic>
        <p:nvPicPr>
          <p:cNvPr id="61" name="Graphic 60" descr="Woman with solid fill">
            <a:extLst>
              <a:ext uri="{FF2B5EF4-FFF2-40B4-BE49-F238E27FC236}">
                <a16:creationId xmlns:a16="http://schemas.microsoft.com/office/drawing/2014/main" id="{BB0F604E-8C12-B1F9-B10F-4973458DB9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875" y="3301958"/>
            <a:ext cx="972000" cy="972000"/>
          </a:xfrm>
          <a:prstGeom prst="rect">
            <a:avLst/>
          </a:prstGeom>
        </p:spPr>
      </p:pic>
      <p:pic>
        <p:nvPicPr>
          <p:cNvPr id="62" name="Graphic 61" descr="Man with solid fill">
            <a:extLst>
              <a:ext uri="{FF2B5EF4-FFF2-40B4-BE49-F238E27FC236}">
                <a16:creationId xmlns:a16="http://schemas.microsoft.com/office/drawing/2014/main" id="{4055F7F8-91AF-D92C-C868-064AFE09D7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47730" y="2096971"/>
            <a:ext cx="972000" cy="972000"/>
          </a:xfrm>
          <a:prstGeom prst="rect">
            <a:avLst/>
          </a:prstGeom>
        </p:spPr>
      </p:pic>
      <p:pic>
        <p:nvPicPr>
          <p:cNvPr id="63" name="Graphic 62" descr="Woman with solid fill">
            <a:extLst>
              <a:ext uri="{FF2B5EF4-FFF2-40B4-BE49-F238E27FC236}">
                <a16:creationId xmlns:a16="http://schemas.microsoft.com/office/drawing/2014/main" id="{C1A15B2D-CE46-D851-73DD-BD34A96234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12942" y="5651349"/>
            <a:ext cx="972000" cy="972000"/>
          </a:xfrm>
          <a:prstGeom prst="rect">
            <a:avLst/>
          </a:prstGeom>
        </p:spPr>
      </p:pic>
      <p:pic>
        <p:nvPicPr>
          <p:cNvPr id="128" name="Graphic 127" descr="Man with solid fill">
            <a:extLst>
              <a:ext uri="{FF2B5EF4-FFF2-40B4-BE49-F238E27FC236}">
                <a16:creationId xmlns:a16="http://schemas.microsoft.com/office/drawing/2014/main" id="{C0282CCB-86A6-9235-75D6-BCE99B532A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17797" y="4448289"/>
            <a:ext cx="972000" cy="972000"/>
          </a:xfrm>
          <a:prstGeom prst="rect">
            <a:avLst/>
          </a:prstGeom>
        </p:spPr>
      </p:pic>
      <p:pic>
        <p:nvPicPr>
          <p:cNvPr id="129" name="Graphic 128" descr="Woman with solid fill">
            <a:extLst>
              <a:ext uri="{FF2B5EF4-FFF2-40B4-BE49-F238E27FC236}">
                <a16:creationId xmlns:a16="http://schemas.microsoft.com/office/drawing/2014/main" id="{039F657E-499A-F039-DB3A-EFAC4C2298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00647" y="2096971"/>
            <a:ext cx="972000" cy="972000"/>
          </a:xfrm>
          <a:prstGeom prst="rect">
            <a:avLst/>
          </a:prstGeom>
        </p:spPr>
      </p:pic>
      <p:pic>
        <p:nvPicPr>
          <p:cNvPr id="130" name="Graphic 129" descr="Man with solid fill">
            <a:extLst>
              <a:ext uri="{FF2B5EF4-FFF2-40B4-BE49-F238E27FC236}">
                <a16:creationId xmlns:a16="http://schemas.microsoft.com/office/drawing/2014/main" id="{048F6A85-6E8B-EC59-A5C1-025BF77B5A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00647" y="3301958"/>
            <a:ext cx="972000" cy="972000"/>
          </a:xfrm>
          <a:prstGeom prst="rect">
            <a:avLst/>
          </a:prstGeom>
        </p:spPr>
      </p:pic>
      <p:pic>
        <p:nvPicPr>
          <p:cNvPr id="131" name="Graphic 130" descr="Woman with solid fill">
            <a:extLst>
              <a:ext uri="{FF2B5EF4-FFF2-40B4-BE49-F238E27FC236}">
                <a16:creationId xmlns:a16="http://schemas.microsoft.com/office/drawing/2014/main" id="{23CD64FA-3287-6997-014F-E45837FB95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62547" y="4448289"/>
            <a:ext cx="972000" cy="972000"/>
          </a:xfrm>
          <a:prstGeom prst="rect">
            <a:avLst/>
          </a:prstGeom>
        </p:spPr>
      </p:pic>
      <p:pic>
        <p:nvPicPr>
          <p:cNvPr id="132" name="Graphic 131" descr="Man with solid fill">
            <a:extLst>
              <a:ext uri="{FF2B5EF4-FFF2-40B4-BE49-F238E27FC236}">
                <a16:creationId xmlns:a16="http://schemas.microsoft.com/office/drawing/2014/main" id="{50BF46AF-29B9-D439-C3C4-32A44B7557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68897" y="5651349"/>
            <a:ext cx="972000" cy="972000"/>
          </a:xfrm>
          <a:prstGeom prst="rect">
            <a:avLst/>
          </a:prstGeom>
        </p:spPr>
      </p:pic>
      <p:pic>
        <p:nvPicPr>
          <p:cNvPr id="133" name="Graphic 132" descr="Woman with solid fill">
            <a:extLst>
              <a:ext uri="{FF2B5EF4-FFF2-40B4-BE49-F238E27FC236}">
                <a16:creationId xmlns:a16="http://schemas.microsoft.com/office/drawing/2014/main" id="{DD20D308-B23D-D2D6-D0AC-FCF5D0B35C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55059" y="3301958"/>
            <a:ext cx="972000" cy="972000"/>
          </a:xfrm>
          <a:prstGeom prst="rect">
            <a:avLst/>
          </a:prstGeom>
        </p:spPr>
      </p:pic>
      <p:pic>
        <p:nvPicPr>
          <p:cNvPr id="134" name="Graphic 133" descr="Man with solid fill">
            <a:extLst>
              <a:ext uri="{FF2B5EF4-FFF2-40B4-BE49-F238E27FC236}">
                <a16:creationId xmlns:a16="http://schemas.microsoft.com/office/drawing/2014/main" id="{37CCF3BE-9778-66C7-4B2D-950FB7063A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53564" y="2096971"/>
            <a:ext cx="972000" cy="972000"/>
          </a:xfrm>
          <a:prstGeom prst="rect">
            <a:avLst/>
          </a:prstGeom>
        </p:spPr>
      </p:pic>
      <p:pic>
        <p:nvPicPr>
          <p:cNvPr id="135" name="Graphic 134" descr="Woman with solid fill">
            <a:extLst>
              <a:ext uri="{FF2B5EF4-FFF2-40B4-BE49-F238E27FC236}">
                <a16:creationId xmlns:a16="http://schemas.microsoft.com/office/drawing/2014/main" id="{D345298C-9C3A-BD11-A4F2-D1B5DF70B5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44176" y="5651349"/>
            <a:ext cx="972000" cy="972000"/>
          </a:xfrm>
          <a:prstGeom prst="rect">
            <a:avLst/>
          </a:prstGeom>
        </p:spPr>
      </p:pic>
      <p:pic>
        <p:nvPicPr>
          <p:cNvPr id="136" name="Graphic 135" descr="Man with solid fill">
            <a:extLst>
              <a:ext uri="{FF2B5EF4-FFF2-40B4-BE49-F238E27FC236}">
                <a16:creationId xmlns:a16="http://schemas.microsoft.com/office/drawing/2014/main" id="{F54787C3-35BD-C984-378B-FC4F3012BB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42681" y="4448289"/>
            <a:ext cx="972000" cy="972000"/>
          </a:xfrm>
          <a:prstGeom prst="rect">
            <a:avLst/>
          </a:prstGeom>
        </p:spPr>
      </p:pic>
      <p:pic>
        <p:nvPicPr>
          <p:cNvPr id="137" name="Graphic 136" descr="Woman with solid fill">
            <a:extLst>
              <a:ext uri="{FF2B5EF4-FFF2-40B4-BE49-F238E27FC236}">
                <a16:creationId xmlns:a16="http://schemas.microsoft.com/office/drawing/2014/main" id="{3B76B650-DA8D-777B-5D0B-0374A2E5BC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12831" y="2096971"/>
            <a:ext cx="972000" cy="972000"/>
          </a:xfrm>
          <a:prstGeom prst="rect">
            <a:avLst/>
          </a:prstGeom>
        </p:spPr>
      </p:pic>
      <p:pic>
        <p:nvPicPr>
          <p:cNvPr id="139" name="Graphic 138" descr="Man with solid fill">
            <a:extLst>
              <a:ext uri="{FF2B5EF4-FFF2-40B4-BE49-F238E27FC236}">
                <a16:creationId xmlns:a16="http://schemas.microsoft.com/office/drawing/2014/main" id="{6B76C8E4-C325-8492-E0E5-E51243FAA5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06481" y="3301958"/>
            <a:ext cx="972000" cy="972000"/>
          </a:xfrm>
          <a:prstGeom prst="rect">
            <a:avLst/>
          </a:prstGeom>
        </p:spPr>
      </p:pic>
      <p:pic>
        <p:nvPicPr>
          <p:cNvPr id="141" name="Graphic 140" descr="Woman with solid fill">
            <a:extLst>
              <a:ext uri="{FF2B5EF4-FFF2-40B4-BE49-F238E27FC236}">
                <a16:creationId xmlns:a16="http://schemas.microsoft.com/office/drawing/2014/main" id="{5FABC3BC-143E-023A-251A-141D80F3B9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93781" y="4448289"/>
            <a:ext cx="972000" cy="972000"/>
          </a:xfrm>
          <a:prstGeom prst="rect">
            <a:avLst/>
          </a:prstGeom>
        </p:spPr>
      </p:pic>
      <p:pic>
        <p:nvPicPr>
          <p:cNvPr id="142" name="Graphic 141" descr="Man with solid fill">
            <a:extLst>
              <a:ext uri="{FF2B5EF4-FFF2-40B4-BE49-F238E27FC236}">
                <a16:creationId xmlns:a16="http://schemas.microsoft.com/office/drawing/2014/main" id="{18FCFCB8-819F-AD2C-7D27-F289DA40BD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93781" y="5651349"/>
            <a:ext cx="972000" cy="972000"/>
          </a:xfrm>
          <a:prstGeom prst="rect">
            <a:avLst/>
          </a:prstGeom>
        </p:spPr>
      </p:pic>
      <p:pic>
        <p:nvPicPr>
          <p:cNvPr id="143" name="Graphic 142" descr="Woman with solid fill">
            <a:extLst>
              <a:ext uri="{FF2B5EF4-FFF2-40B4-BE49-F238E27FC236}">
                <a16:creationId xmlns:a16="http://schemas.microsoft.com/office/drawing/2014/main" id="{FBBBB50C-5D9D-B885-E85F-0293EE23E2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71152" y="3301958"/>
            <a:ext cx="972000" cy="972000"/>
          </a:xfrm>
          <a:prstGeom prst="rect">
            <a:avLst/>
          </a:prstGeom>
        </p:spPr>
      </p:pic>
      <p:pic>
        <p:nvPicPr>
          <p:cNvPr id="144" name="Graphic 143" descr="Man with solid fill">
            <a:extLst>
              <a:ext uri="{FF2B5EF4-FFF2-40B4-BE49-F238E27FC236}">
                <a16:creationId xmlns:a16="http://schemas.microsoft.com/office/drawing/2014/main" id="{DAEE8B12-30AA-876C-A87F-DD84BC113E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76007" y="2096971"/>
            <a:ext cx="972000" cy="972000"/>
          </a:xfrm>
          <a:prstGeom prst="rect">
            <a:avLst/>
          </a:prstGeom>
        </p:spPr>
      </p:pic>
      <p:pic>
        <p:nvPicPr>
          <p:cNvPr id="145" name="Graphic 144" descr="Woman with solid fill">
            <a:extLst>
              <a:ext uri="{FF2B5EF4-FFF2-40B4-BE49-F238E27FC236}">
                <a16:creationId xmlns:a16="http://schemas.microsoft.com/office/drawing/2014/main" id="{025E29F4-FD97-18FA-70F3-F89AEC3BCC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41219" y="5651349"/>
            <a:ext cx="972000" cy="972000"/>
          </a:xfrm>
          <a:prstGeom prst="rect">
            <a:avLst/>
          </a:prstGeom>
        </p:spPr>
      </p:pic>
      <p:pic>
        <p:nvPicPr>
          <p:cNvPr id="146" name="Graphic 145" descr="Man with solid fill">
            <a:extLst>
              <a:ext uri="{FF2B5EF4-FFF2-40B4-BE49-F238E27FC236}">
                <a16:creationId xmlns:a16="http://schemas.microsoft.com/office/drawing/2014/main" id="{0AA2619A-82CE-F326-7324-D2C177E92C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46074" y="4448289"/>
            <a:ext cx="972000" cy="972000"/>
          </a:xfrm>
          <a:prstGeom prst="rect">
            <a:avLst/>
          </a:prstGeom>
        </p:spPr>
      </p:pic>
      <p:pic>
        <p:nvPicPr>
          <p:cNvPr id="147" name="Graphic 146" descr="Woman with solid fill">
            <a:extLst>
              <a:ext uri="{FF2B5EF4-FFF2-40B4-BE49-F238E27FC236}">
                <a16:creationId xmlns:a16="http://schemas.microsoft.com/office/drawing/2014/main" id="{369DB8C8-F8FE-04AB-97F7-52F0BAC65F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28924" y="2096971"/>
            <a:ext cx="972000" cy="972000"/>
          </a:xfrm>
          <a:prstGeom prst="rect">
            <a:avLst/>
          </a:prstGeom>
        </p:spPr>
      </p:pic>
      <p:pic>
        <p:nvPicPr>
          <p:cNvPr id="232" name="Graphic 231" descr="Man with solid fill">
            <a:extLst>
              <a:ext uri="{FF2B5EF4-FFF2-40B4-BE49-F238E27FC236}">
                <a16:creationId xmlns:a16="http://schemas.microsoft.com/office/drawing/2014/main" id="{7BBEA875-BD25-EBEA-5B0E-C06E314EED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28924" y="3301958"/>
            <a:ext cx="972000" cy="972000"/>
          </a:xfrm>
          <a:prstGeom prst="rect">
            <a:avLst/>
          </a:prstGeom>
        </p:spPr>
      </p:pic>
      <p:pic>
        <p:nvPicPr>
          <p:cNvPr id="233" name="Graphic 232" descr="Woman with solid fill">
            <a:extLst>
              <a:ext uri="{FF2B5EF4-FFF2-40B4-BE49-F238E27FC236}">
                <a16:creationId xmlns:a16="http://schemas.microsoft.com/office/drawing/2014/main" id="{092F27FD-FDDA-C54C-99D7-2E832CF0FE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90824" y="4448289"/>
            <a:ext cx="972000" cy="972000"/>
          </a:xfrm>
          <a:prstGeom prst="rect">
            <a:avLst/>
          </a:prstGeom>
        </p:spPr>
      </p:pic>
      <p:pic>
        <p:nvPicPr>
          <p:cNvPr id="234" name="Graphic 233" descr="Man with solid fill">
            <a:extLst>
              <a:ext uri="{FF2B5EF4-FFF2-40B4-BE49-F238E27FC236}">
                <a16:creationId xmlns:a16="http://schemas.microsoft.com/office/drawing/2014/main" id="{A93A6D8F-8E4B-292A-452A-B33333F9FF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97174" y="5651349"/>
            <a:ext cx="972000" cy="972000"/>
          </a:xfrm>
          <a:prstGeom prst="rect">
            <a:avLst/>
          </a:prstGeom>
        </p:spPr>
      </p:pic>
      <p:pic>
        <p:nvPicPr>
          <p:cNvPr id="235" name="Graphic 234" descr="Woman with solid fill">
            <a:extLst>
              <a:ext uri="{FF2B5EF4-FFF2-40B4-BE49-F238E27FC236}">
                <a16:creationId xmlns:a16="http://schemas.microsoft.com/office/drawing/2014/main" id="{CFFDF962-8D25-9DD1-D358-7C901E2DB9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81841" y="3301958"/>
            <a:ext cx="972000" cy="972000"/>
          </a:xfrm>
          <a:prstGeom prst="rect">
            <a:avLst/>
          </a:prstGeom>
        </p:spPr>
      </p:pic>
      <p:pic>
        <p:nvPicPr>
          <p:cNvPr id="236" name="Graphic 235" descr="Man with solid fill">
            <a:extLst>
              <a:ext uri="{FF2B5EF4-FFF2-40B4-BE49-F238E27FC236}">
                <a16:creationId xmlns:a16="http://schemas.microsoft.com/office/drawing/2014/main" id="{891CF145-FB7F-D12B-CC75-8644A6CEB6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80346" y="2096971"/>
            <a:ext cx="972000" cy="972000"/>
          </a:xfrm>
          <a:prstGeom prst="rect">
            <a:avLst/>
          </a:prstGeom>
        </p:spPr>
      </p:pic>
      <p:pic>
        <p:nvPicPr>
          <p:cNvPr id="237" name="Graphic 236" descr="Woman with solid fill">
            <a:extLst>
              <a:ext uri="{FF2B5EF4-FFF2-40B4-BE49-F238E27FC236}">
                <a16:creationId xmlns:a16="http://schemas.microsoft.com/office/drawing/2014/main" id="{43A24482-74DB-67F5-3742-1C10C3BB25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70958" y="5651349"/>
            <a:ext cx="972000" cy="972000"/>
          </a:xfrm>
          <a:prstGeom prst="rect">
            <a:avLst/>
          </a:prstGeom>
        </p:spPr>
      </p:pic>
      <p:pic>
        <p:nvPicPr>
          <p:cNvPr id="238" name="Graphic 237" descr="Man with solid fill">
            <a:extLst>
              <a:ext uri="{FF2B5EF4-FFF2-40B4-BE49-F238E27FC236}">
                <a16:creationId xmlns:a16="http://schemas.microsoft.com/office/drawing/2014/main" id="{435D3488-D0B8-0712-AC59-E6C8ADBBC3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69463" y="4448289"/>
            <a:ext cx="972000" cy="972000"/>
          </a:xfrm>
          <a:prstGeom prst="rect">
            <a:avLst/>
          </a:prstGeom>
        </p:spPr>
      </p:pic>
      <p:pic>
        <p:nvPicPr>
          <p:cNvPr id="239" name="Graphic 238" descr="Woman with solid fill">
            <a:extLst>
              <a:ext uri="{FF2B5EF4-FFF2-40B4-BE49-F238E27FC236}">
                <a16:creationId xmlns:a16="http://schemas.microsoft.com/office/drawing/2014/main" id="{AD609CF1-3976-C0EC-F571-88CDCD5781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39613" y="2096971"/>
            <a:ext cx="972000" cy="972000"/>
          </a:xfrm>
          <a:prstGeom prst="rect">
            <a:avLst/>
          </a:prstGeom>
        </p:spPr>
      </p:pic>
      <p:pic>
        <p:nvPicPr>
          <p:cNvPr id="240" name="Graphic 239" descr="Man with solid fill">
            <a:extLst>
              <a:ext uri="{FF2B5EF4-FFF2-40B4-BE49-F238E27FC236}">
                <a16:creationId xmlns:a16="http://schemas.microsoft.com/office/drawing/2014/main" id="{BD970523-98D4-F608-18F2-08C66ED252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33263" y="3301958"/>
            <a:ext cx="972000" cy="972000"/>
          </a:xfrm>
          <a:prstGeom prst="rect">
            <a:avLst/>
          </a:prstGeom>
        </p:spPr>
      </p:pic>
      <p:pic>
        <p:nvPicPr>
          <p:cNvPr id="241" name="Graphic 240" descr="Woman with solid fill">
            <a:extLst>
              <a:ext uri="{FF2B5EF4-FFF2-40B4-BE49-F238E27FC236}">
                <a16:creationId xmlns:a16="http://schemas.microsoft.com/office/drawing/2014/main" id="{6DF19F9E-078B-9377-01B0-C4392AEE79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20563" y="4448289"/>
            <a:ext cx="972000" cy="972000"/>
          </a:xfrm>
          <a:prstGeom prst="rect">
            <a:avLst/>
          </a:prstGeom>
        </p:spPr>
      </p:pic>
      <p:pic>
        <p:nvPicPr>
          <p:cNvPr id="242" name="Graphic 241" descr="Man with solid fill">
            <a:extLst>
              <a:ext uri="{FF2B5EF4-FFF2-40B4-BE49-F238E27FC236}">
                <a16:creationId xmlns:a16="http://schemas.microsoft.com/office/drawing/2014/main" id="{0BC335A8-6095-13EE-FF4D-7E748F06C0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20563" y="5651349"/>
            <a:ext cx="972000" cy="972000"/>
          </a:xfrm>
          <a:prstGeom prst="rect">
            <a:avLst/>
          </a:prstGeom>
        </p:spPr>
      </p:pic>
      <p:pic>
        <p:nvPicPr>
          <p:cNvPr id="243" name="Graphic 242" descr="Woman with solid fill">
            <a:extLst>
              <a:ext uri="{FF2B5EF4-FFF2-40B4-BE49-F238E27FC236}">
                <a16:creationId xmlns:a16="http://schemas.microsoft.com/office/drawing/2014/main" id="{41A1473F-F3D1-6E2B-C2A1-27AC68E7B1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97934" y="3301958"/>
            <a:ext cx="972000" cy="972000"/>
          </a:xfrm>
          <a:prstGeom prst="rect">
            <a:avLst/>
          </a:prstGeom>
        </p:spPr>
      </p:pic>
      <p:pic>
        <p:nvPicPr>
          <p:cNvPr id="244" name="Graphic 243" descr="Man with solid fill">
            <a:extLst>
              <a:ext uri="{FF2B5EF4-FFF2-40B4-BE49-F238E27FC236}">
                <a16:creationId xmlns:a16="http://schemas.microsoft.com/office/drawing/2014/main" id="{DB91B5DF-0D99-E92B-7DAD-78341D620C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02789" y="2096971"/>
            <a:ext cx="972000" cy="972000"/>
          </a:xfrm>
          <a:prstGeom prst="rect">
            <a:avLst/>
          </a:prstGeom>
        </p:spPr>
      </p:pic>
      <p:pic>
        <p:nvPicPr>
          <p:cNvPr id="245" name="Graphic 244" descr="Woman with solid fill">
            <a:extLst>
              <a:ext uri="{FF2B5EF4-FFF2-40B4-BE49-F238E27FC236}">
                <a16:creationId xmlns:a16="http://schemas.microsoft.com/office/drawing/2014/main" id="{91493D9D-A5E4-1443-1EE7-04348EF483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68001" y="5651349"/>
            <a:ext cx="972000" cy="972000"/>
          </a:xfrm>
          <a:prstGeom prst="rect">
            <a:avLst/>
          </a:prstGeom>
        </p:spPr>
      </p:pic>
      <p:pic>
        <p:nvPicPr>
          <p:cNvPr id="247" name="Graphic 246" descr="Man with solid fill">
            <a:extLst>
              <a:ext uri="{FF2B5EF4-FFF2-40B4-BE49-F238E27FC236}">
                <a16:creationId xmlns:a16="http://schemas.microsoft.com/office/drawing/2014/main" id="{353F3DB6-B7E1-4DEF-B626-7D7A75C093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72856" y="4448289"/>
            <a:ext cx="972000" cy="972000"/>
          </a:xfrm>
          <a:prstGeom prst="rect">
            <a:avLst/>
          </a:prstGeom>
        </p:spPr>
      </p:pic>
      <p:pic>
        <p:nvPicPr>
          <p:cNvPr id="248" name="Graphic 247" descr="Woman with solid fill">
            <a:extLst>
              <a:ext uri="{FF2B5EF4-FFF2-40B4-BE49-F238E27FC236}">
                <a16:creationId xmlns:a16="http://schemas.microsoft.com/office/drawing/2014/main" id="{A0235778-D7A5-CA07-1B4E-1DF2D26C1C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55706" y="2096971"/>
            <a:ext cx="972000" cy="972000"/>
          </a:xfrm>
          <a:prstGeom prst="rect">
            <a:avLst/>
          </a:prstGeom>
        </p:spPr>
      </p:pic>
      <p:pic>
        <p:nvPicPr>
          <p:cNvPr id="249" name="Graphic 248" descr="Man with solid fill">
            <a:extLst>
              <a:ext uri="{FF2B5EF4-FFF2-40B4-BE49-F238E27FC236}">
                <a16:creationId xmlns:a16="http://schemas.microsoft.com/office/drawing/2014/main" id="{09F56812-7088-9826-A13D-78ABE39BFA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55706" y="3301958"/>
            <a:ext cx="972000" cy="972000"/>
          </a:xfrm>
          <a:prstGeom prst="rect">
            <a:avLst/>
          </a:prstGeom>
        </p:spPr>
      </p:pic>
      <p:pic>
        <p:nvPicPr>
          <p:cNvPr id="250" name="Graphic 249" descr="Woman with solid fill">
            <a:extLst>
              <a:ext uri="{FF2B5EF4-FFF2-40B4-BE49-F238E27FC236}">
                <a16:creationId xmlns:a16="http://schemas.microsoft.com/office/drawing/2014/main" id="{F35177C1-6990-4321-E5C3-4E3EBCEC75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17606" y="4448289"/>
            <a:ext cx="972000" cy="972000"/>
          </a:xfrm>
          <a:prstGeom prst="rect">
            <a:avLst/>
          </a:prstGeom>
        </p:spPr>
      </p:pic>
      <p:pic>
        <p:nvPicPr>
          <p:cNvPr id="251" name="Graphic 250" descr="Man with solid fill">
            <a:extLst>
              <a:ext uri="{FF2B5EF4-FFF2-40B4-BE49-F238E27FC236}">
                <a16:creationId xmlns:a16="http://schemas.microsoft.com/office/drawing/2014/main" id="{BF35013B-2190-4876-CF75-5093C9475A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23956" y="5651349"/>
            <a:ext cx="972000" cy="972000"/>
          </a:xfrm>
          <a:prstGeom prst="rect">
            <a:avLst/>
          </a:prstGeom>
        </p:spPr>
      </p:pic>
      <p:pic>
        <p:nvPicPr>
          <p:cNvPr id="252" name="Graphic 251" descr="Woman with solid fill">
            <a:extLst>
              <a:ext uri="{FF2B5EF4-FFF2-40B4-BE49-F238E27FC236}">
                <a16:creationId xmlns:a16="http://schemas.microsoft.com/office/drawing/2014/main" id="{4553BD09-DF47-FE7B-3CA1-456526FF18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91994" y="3301958"/>
            <a:ext cx="972000" cy="972000"/>
          </a:xfrm>
          <a:prstGeom prst="rect">
            <a:avLst/>
          </a:prstGeom>
        </p:spPr>
      </p:pic>
      <p:pic>
        <p:nvPicPr>
          <p:cNvPr id="253" name="Graphic 252" descr="Man with solid fill">
            <a:extLst>
              <a:ext uri="{FF2B5EF4-FFF2-40B4-BE49-F238E27FC236}">
                <a16:creationId xmlns:a16="http://schemas.microsoft.com/office/drawing/2014/main" id="{9D32EA5B-A8AB-073B-A77E-F77A09E145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90499" y="2096971"/>
            <a:ext cx="972000" cy="972000"/>
          </a:xfrm>
          <a:prstGeom prst="rect">
            <a:avLst/>
          </a:prstGeom>
        </p:spPr>
      </p:pic>
      <p:pic>
        <p:nvPicPr>
          <p:cNvPr id="254" name="Graphic 253" descr="Woman with solid fill">
            <a:extLst>
              <a:ext uri="{FF2B5EF4-FFF2-40B4-BE49-F238E27FC236}">
                <a16:creationId xmlns:a16="http://schemas.microsoft.com/office/drawing/2014/main" id="{B3813804-4F76-CCE0-A70D-D40499FFAA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81111" y="5651349"/>
            <a:ext cx="972000" cy="972000"/>
          </a:xfrm>
          <a:prstGeom prst="rect">
            <a:avLst/>
          </a:prstGeom>
        </p:spPr>
      </p:pic>
      <p:pic>
        <p:nvPicPr>
          <p:cNvPr id="255" name="Graphic 254" descr="Man with solid fill">
            <a:extLst>
              <a:ext uri="{FF2B5EF4-FFF2-40B4-BE49-F238E27FC236}">
                <a16:creationId xmlns:a16="http://schemas.microsoft.com/office/drawing/2014/main" id="{02F9725D-927C-7095-BDA6-70544467E0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79616" y="4448289"/>
            <a:ext cx="972000" cy="972000"/>
          </a:xfrm>
          <a:prstGeom prst="rect">
            <a:avLst/>
          </a:prstGeom>
        </p:spPr>
      </p:pic>
      <p:pic>
        <p:nvPicPr>
          <p:cNvPr id="256" name="Graphic 255" descr="Woman with solid fill">
            <a:extLst>
              <a:ext uri="{FF2B5EF4-FFF2-40B4-BE49-F238E27FC236}">
                <a16:creationId xmlns:a16="http://schemas.microsoft.com/office/drawing/2014/main" id="{A4BB1A7B-EA06-F0D9-F51E-AFC573F42C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49766" y="2096971"/>
            <a:ext cx="972000" cy="972000"/>
          </a:xfrm>
          <a:prstGeom prst="rect">
            <a:avLst/>
          </a:prstGeom>
        </p:spPr>
      </p:pic>
      <p:pic>
        <p:nvPicPr>
          <p:cNvPr id="257" name="Graphic 256" descr="Man with solid fill">
            <a:extLst>
              <a:ext uri="{FF2B5EF4-FFF2-40B4-BE49-F238E27FC236}">
                <a16:creationId xmlns:a16="http://schemas.microsoft.com/office/drawing/2014/main" id="{A4F76168-F8C9-98A5-B2CA-56228A7C07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43416" y="3301958"/>
            <a:ext cx="972000" cy="972000"/>
          </a:xfrm>
          <a:prstGeom prst="rect">
            <a:avLst/>
          </a:prstGeom>
        </p:spPr>
      </p:pic>
      <p:pic>
        <p:nvPicPr>
          <p:cNvPr id="266" name="Graphic 265" descr="Woman with solid fill">
            <a:extLst>
              <a:ext uri="{FF2B5EF4-FFF2-40B4-BE49-F238E27FC236}">
                <a16:creationId xmlns:a16="http://schemas.microsoft.com/office/drawing/2014/main" id="{A857A74E-8878-545F-657E-6A6841C54F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30716" y="4448289"/>
            <a:ext cx="972000" cy="972000"/>
          </a:xfrm>
          <a:prstGeom prst="rect">
            <a:avLst/>
          </a:prstGeom>
        </p:spPr>
      </p:pic>
      <p:pic>
        <p:nvPicPr>
          <p:cNvPr id="267" name="Graphic 266" descr="Man with solid fill">
            <a:extLst>
              <a:ext uri="{FF2B5EF4-FFF2-40B4-BE49-F238E27FC236}">
                <a16:creationId xmlns:a16="http://schemas.microsoft.com/office/drawing/2014/main" id="{FD2E5E4E-8110-C8A2-2C3D-3FDD52BAD8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30716" y="5651349"/>
            <a:ext cx="972000" cy="972000"/>
          </a:xfrm>
          <a:prstGeom prst="rect">
            <a:avLst/>
          </a:prstGeom>
        </p:spPr>
      </p:pic>
      <p:pic>
        <p:nvPicPr>
          <p:cNvPr id="268" name="Graphic 267" descr="Woman with solid fill">
            <a:extLst>
              <a:ext uri="{FF2B5EF4-FFF2-40B4-BE49-F238E27FC236}">
                <a16:creationId xmlns:a16="http://schemas.microsoft.com/office/drawing/2014/main" id="{E604AD7A-85BE-6F20-9D49-DDC1A54B67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08087" y="3301958"/>
            <a:ext cx="972000" cy="972000"/>
          </a:xfrm>
          <a:prstGeom prst="rect">
            <a:avLst/>
          </a:prstGeom>
        </p:spPr>
      </p:pic>
      <p:pic>
        <p:nvPicPr>
          <p:cNvPr id="270" name="Graphic 269" descr="Man with solid fill">
            <a:extLst>
              <a:ext uri="{FF2B5EF4-FFF2-40B4-BE49-F238E27FC236}">
                <a16:creationId xmlns:a16="http://schemas.microsoft.com/office/drawing/2014/main" id="{0E42B555-5F47-4402-5A3B-B2FA82E853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12942" y="2096971"/>
            <a:ext cx="972000" cy="972000"/>
          </a:xfrm>
          <a:prstGeom prst="rect">
            <a:avLst/>
          </a:prstGeom>
        </p:spPr>
      </p:pic>
      <p:pic>
        <p:nvPicPr>
          <p:cNvPr id="271" name="Graphic 270" descr="Woman with solid fill">
            <a:extLst>
              <a:ext uri="{FF2B5EF4-FFF2-40B4-BE49-F238E27FC236}">
                <a16:creationId xmlns:a16="http://schemas.microsoft.com/office/drawing/2014/main" id="{9AD1C986-C767-FA68-BCB9-A55AB073C4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78154" y="5651349"/>
            <a:ext cx="972000" cy="972000"/>
          </a:xfrm>
          <a:prstGeom prst="rect">
            <a:avLst/>
          </a:prstGeom>
        </p:spPr>
      </p:pic>
      <p:pic>
        <p:nvPicPr>
          <p:cNvPr id="281" name="Graphic 280" descr="Man with solid fill">
            <a:extLst>
              <a:ext uri="{FF2B5EF4-FFF2-40B4-BE49-F238E27FC236}">
                <a16:creationId xmlns:a16="http://schemas.microsoft.com/office/drawing/2014/main" id="{B66D25E3-E4E7-5ED9-9821-5AB68296A6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83009" y="4448289"/>
            <a:ext cx="972000" cy="972000"/>
          </a:xfrm>
          <a:prstGeom prst="rect">
            <a:avLst/>
          </a:prstGeom>
        </p:spPr>
      </p:pic>
      <p:pic>
        <p:nvPicPr>
          <p:cNvPr id="282" name="Graphic 281" descr="Woman with solid fill">
            <a:extLst>
              <a:ext uri="{FF2B5EF4-FFF2-40B4-BE49-F238E27FC236}">
                <a16:creationId xmlns:a16="http://schemas.microsoft.com/office/drawing/2014/main" id="{F1934533-7327-5751-E945-858B456C08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65859" y="2096971"/>
            <a:ext cx="972000" cy="972000"/>
          </a:xfrm>
          <a:prstGeom prst="rect">
            <a:avLst/>
          </a:prstGeom>
        </p:spPr>
      </p:pic>
      <p:pic>
        <p:nvPicPr>
          <p:cNvPr id="283" name="Graphic 282" descr="Man with solid fill">
            <a:extLst>
              <a:ext uri="{FF2B5EF4-FFF2-40B4-BE49-F238E27FC236}">
                <a16:creationId xmlns:a16="http://schemas.microsoft.com/office/drawing/2014/main" id="{93A26572-938D-9E32-4DCB-8AEACE5353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65859" y="3301958"/>
            <a:ext cx="972000" cy="972000"/>
          </a:xfrm>
          <a:prstGeom prst="rect">
            <a:avLst/>
          </a:prstGeom>
        </p:spPr>
      </p:pic>
      <p:pic>
        <p:nvPicPr>
          <p:cNvPr id="284" name="Graphic 283" descr="Woman with solid fill">
            <a:extLst>
              <a:ext uri="{FF2B5EF4-FFF2-40B4-BE49-F238E27FC236}">
                <a16:creationId xmlns:a16="http://schemas.microsoft.com/office/drawing/2014/main" id="{CA44C23B-07D8-F5BC-ADD6-3A7754DDD4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27759" y="4448289"/>
            <a:ext cx="972000" cy="972000"/>
          </a:xfrm>
          <a:prstGeom prst="rect">
            <a:avLst/>
          </a:prstGeom>
        </p:spPr>
      </p:pic>
      <p:pic>
        <p:nvPicPr>
          <p:cNvPr id="285" name="Graphic 284" descr="Man with solid fill">
            <a:extLst>
              <a:ext uri="{FF2B5EF4-FFF2-40B4-BE49-F238E27FC236}">
                <a16:creationId xmlns:a16="http://schemas.microsoft.com/office/drawing/2014/main" id="{E3060607-EDDB-CD3B-ED68-A0C10993DB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34109" y="5651349"/>
            <a:ext cx="972000" cy="972000"/>
          </a:xfrm>
          <a:prstGeom prst="rect">
            <a:avLst/>
          </a:prstGeom>
        </p:spPr>
      </p:pic>
      <p:pic>
        <p:nvPicPr>
          <p:cNvPr id="286" name="Graphic 285" descr="Woman with solid fill">
            <a:extLst>
              <a:ext uri="{FF2B5EF4-FFF2-40B4-BE49-F238E27FC236}">
                <a16:creationId xmlns:a16="http://schemas.microsoft.com/office/drawing/2014/main" id="{12A89228-B7B2-1687-F7DF-56C70F60C0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18776" y="3301958"/>
            <a:ext cx="972000" cy="972000"/>
          </a:xfrm>
          <a:prstGeom prst="rect">
            <a:avLst/>
          </a:prstGeom>
        </p:spPr>
      </p:pic>
      <p:pic>
        <p:nvPicPr>
          <p:cNvPr id="287" name="Graphic 286" descr="Man with solid fill">
            <a:extLst>
              <a:ext uri="{FF2B5EF4-FFF2-40B4-BE49-F238E27FC236}">
                <a16:creationId xmlns:a16="http://schemas.microsoft.com/office/drawing/2014/main" id="{4363BF02-BD03-D34D-067F-933CB4BA12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17281" y="2096971"/>
            <a:ext cx="972000" cy="972000"/>
          </a:xfrm>
          <a:prstGeom prst="rect">
            <a:avLst/>
          </a:prstGeom>
        </p:spPr>
      </p:pic>
      <p:pic>
        <p:nvPicPr>
          <p:cNvPr id="288" name="Graphic 287" descr="Woman with solid fill">
            <a:extLst>
              <a:ext uri="{FF2B5EF4-FFF2-40B4-BE49-F238E27FC236}">
                <a16:creationId xmlns:a16="http://schemas.microsoft.com/office/drawing/2014/main" id="{FFC36EC1-826F-C2FB-E4BF-A708FB45AC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07893" y="5651349"/>
            <a:ext cx="972000" cy="972000"/>
          </a:xfrm>
          <a:prstGeom prst="rect">
            <a:avLst/>
          </a:prstGeom>
        </p:spPr>
      </p:pic>
      <p:pic>
        <p:nvPicPr>
          <p:cNvPr id="289" name="Graphic 288" descr="Man with solid fill">
            <a:extLst>
              <a:ext uri="{FF2B5EF4-FFF2-40B4-BE49-F238E27FC236}">
                <a16:creationId xmlns:a16="http://schemas.microsoft.com/office/drawing/2014/main" id="{6520EAD1-D32A-3006-2FD4-13CBB37F6B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06398" y="4448289"/>
            <a:ext cx="972000" cy="972000"/>
          </a:xfrm>
          <a:prstGeom prst="rect">
            <a:avLst/>
          </a:prstGeom>
        </p:spPr>
      </p:pic>
      <p:pic>
        <p:nvPicPr>
          <p:cNvPr id="290" name="Graphic 289" descr="Woman with solid fill">
            <a:extLst>
              <a:ext uri="{FF2B5EF4-FFF2-40B4-BE49-F238E27FC236}">
                <a16:creationId xmlns:a16="http://schemas.microsoft.com/office/drawing/2014/main" id="{55D640EB-0535-89BF-DB53-0AE60D54AA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76548" y="2096971"/>
            <a:ext cx="972000" cy="972000"/>
          </a:xfrm>
          <a:prstGeom prst="rect">
            <a:avLst/>
          </a:prstGeom>
        </p:spPr>
      </p:pic>
      <p:pic>
        <p:nvPicPr>
          <p:cNvPr id="291" name="Graphic 290" descr="Man with solid fill">
            <a:extLst>
              <a:ext uri="{FF2B5EF4-FFF2-40B4-BE49-F238E27FC236}">
                <a16:creationId xmlns:a16="http://schemas.microsoft.com/office/drawing/2014/main" id="{BA5EFD75-938D-9A8D-880D-EADC1A18D3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70198" y="3301958"/>
            <a:ext cx="972000" cy="972000"/>
          </a:xfrm>
          <a:prstGeom prst="rect">
            <a:avLst/>
          </a:prstGeom>
        </p:spPr>
      </p:pic>
      <p:pic>
        <p:nvPicPr>
          <p:cNvPr id="292" name="Graphic 291" descr="Woman with solid fill">
            <a:extLst>
              <a:ext uri="{FF2B5EF4-FFF2-40B4-BE49-F238E27FC236}">
                <a16:creationId xmlns:a16="http://schemas.microsoft.com/office/drawing/2014/main" id="{EC778C7B-498F-755F-9075-986D792409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57498" y="4448289"/>
            <a:ext cx="972000" cy="972000"/>
          </a:xfrm>
          <a:prstGeom prst="rect">
            <a:avLst/>
          </a:prstGeom>
        </p:spPr>
      </p:pic>
      <p:pic>
        <p:nvPicPr>
          <p:cNvPr id="293" name="Graphic 292" descr="Man with solid fill">
            <a:extLst>
              <a:ext uri="{FF2B5EF4-FFF2-40B4-BE49-F238E27FC236}">
                <a16:creationId xmlns:a16="http://schemas.microsoft.com/office/drawing/2014/main" id="{F1F66A3D-AEFD-B43B-83B5-1E834DA8FF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57498" y="5651349"/>
            <a:ext cx="972000" cy="972000"/>
          </a:xfrm>
          <a:prstGeom prst="rect">
            <a:avLst/>
          </a:prstGeom>
        </p:spPr>
      </p:pic>
      <p:pic>
        <p:nvPicPr>
          <p:cNvPr id="294" name="Graphic 293" descr="Woman with solid fill">
            <a:extLst>
              <a:ext uri="{FF2B5EF4-FFF2-40B4-BE49-F238E27FC236}">
                <a16:creationId xmlns:a16="http://schemas.microsoft.com/office/drawing/2014/main" id="{AD6BD0E9-FF43-DF75-67CC-3883B751DB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34869" y="3301958"/>
            <a:ext cx="972000" cy="972000"/>
          </a:xfrm>
          <a:prstGeom prst="rect">
            <a:avLst/>
          </a:prstGeom>
        </p:spPr>
      </p:pic>
      <p:pic>
        <p:nvPicPr>
          <p:cNvPr id="295" name="Graphic 294" descr="Man with solid fill">
            <a:extLst>
              <a:ext uri="{FF2B5EF4-FFF2-40B4-BE49-F238E27FC236}">
                <a16:creationId xmlns:a16="http://schemas.microsoft.com/office/drawing/2014/main" id="{892465B3-78A7-533A-1DD3-60C7930551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39724" y="2096971"/>
            <a:ext cx="972000" cy="972000"/>
          </a:xfrm>
          <a:prstGeom prst="rect">
            <a:avLst/>
          </a:prstGeom>
        </p:spPr>
      </p:pic>
      <p:pic>
        <p:nvPicPr>
          <p:cNvPr id="296" name="Graphic 295" descr="Woman with solid fill">
            <a:extLst>
              <a:ext uri="{FF2B5EF4-FFF2-40B4-BE49-F238E27FC236}">
                <a16:creationId xmlns:a16="http://schemas.microsoft.com/office/drawing/2014/main" id="{4B756F3D-C34A-7CA8-E03A-82E10BCD52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04936" y="5651349"/>
            <a:ext cx="972000" cy="972000"/>
          </a:xfrm>
          <a:prstGeom prst="rect">
            <a:avLst/>
          </a:prstGeom>
        </p:spPr>
      </p:pic>
      <p:pic>
        <p:nvPicPr>
          <p:cNvPr id="297" name="Graphic 296" descr="Man with solid fill">
            <a:extLst>
              <a:ext uri="{FF2B5EF4-FFF2-40B4-BE49-F238E27FC236}">
                <a16:creationId xmlns:a16="http://schemas.microsoft.com/office/drawing/2014/main" id="{245DE57C-8C9B-52DC-2A0C-9ADCFA8A8F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09791" y="4448289"/>
            <a:ext cx="972000" cy="972000"/>
          </a:xfrm>
          <a:prstGeom prst="rect">
            <a:avLst/>
          </a:prstGeom>
        </p:spPr>
      </p:pic>
      <p:pic>
        <p:nvPicPr>
          <p:cNvPr id="298" name="Graphic 297" descr="Woman with solid fill">
            <a:extLst>
              <a:ext uri="{FF2B5EF4-FFF2-40B4-BE49-F238E27FC236}">
                <a16:creationId xmlns:a16="http://schemas.microsoft.com/office/drawing/2014/main" id="{6F75568F-4773-4E91-4D96-63BCA13195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92641" y="2096971"/>
            <a:ext cx="972000" cy="972000"/>
          </a:xfrm>
          <a:prstGeom prst="rect">
            <a:avLst/>
          </a:prstGeom>
        </p:spPr>
      </p:pic>
      <p:pic>
        <p:nvPicPr>
          <p:cNvPr id="299" name="Graphic 298" descr="Man with solid fill">
            <a:extLst>
              <a:ext uri="{FF2B5EF4-FFF2-40B4-BE49-F238E27FC236}">
                <a16:creationId xmlns:a16="http://schemas.microsoft.com/office/drawing/2014/main" id="{89B9687F-B9F7-B33B-4F49-82600FECF3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92641" y="3301958"/>
            <a:ext cx="972000" cy="972000"/>
          </a:xfrm>
          <a:prstGeom prst="rect">
            <a:avLst/>
          </a:prstGeom>
        </p:spPr>
      </p:pic>
      <p:pic>
        <p:nvPicPr>
          <p:cNvPr id="300" name="Graphic 299" descr="Woman with solid fill">
            <a:extLst>
              <a:ext uri="{FF2B5EF4-FFF2-40B4-BE49-F238E27FC236}">
                <a16:creationId xmlns:a16="http://schemas.microsoft.com/office/drawing/2014/main" id="{913E2786-94C5-9C9C-30FA-B518EB1A1A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54541" y="4448289"/>
            <a:ext cx="972000" cy="972000"/>
          </a:xfrm>
          <a:prstGeom prst="rect">
            <a:avLst/>
          </a:prstGeom>
        </p:spPr>
      </p:pic>
      <p:pic>
        <p:nvPicPr>
          <p:cNvPr id="301" name="Graphic 300" descr="Man with solid fill">
            <a:extLst>
              <a:ext uri="{FF2B5EF4-FFF2-40B4-BE49-F238E27FC236}">
                <a16:creationId xmlns:a16="http://schemas.microsoft.com/office/drawing/2014/main" id="{D46A0D50-149B-59FD-0BFB-3175F147FF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60891" y="5651349"/>
            <a:ext cx="972000" cy="972000"/>
          </a:xfrm>
          <a:prstGeom prst="rect">
            <a:avLst/>
          </a:prstGeom>
        </p:spPr>
      </p:pic>
      <p:pic>
        <p:nvPicPr>
          <p:cNvPr id="302" name="Graphic 301" descr="Woman with solid fill">
            <a:extLst>
              <a:ext uri="{FF2B5EF4-FFF2-40B4-BE49-F238E27FC236}">
                <a16:creationId xmlns:a16="http://schemas.microsoft.com/office/drawing/2014/main" id="{627C20AB-4D96-FC18-98BC-69CF58A15A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47693" y="3301958"/>
            <a:ext cx="972000" cy="972000"/>
          </a:xfrm>
          <a:prstGeom prst="rect">
            <a:avLst/>
          </a:prstGeom>
        </p:spPr>
      </p:pic>
      <p:pic>
        <p:nvPicPr>
          <p:cNvPr id="303" name="Graphic 302" descr="Man with solid fill">
            <a:extLst>
              <a:ext uri="{FF2B5EF4-FFF2-40B4-BE49-F238E27FC236}">
                <a16:creationId xmlns:a16="http://schemas.microsoft.com/office/drawing/2014/main" id="{37F05590-090C-F353-CBA4-BBC6695AF1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46198" y="2096971"/>
            <a:ext cx="972000" cy="972000"/>
          </a:xfrm>
          <a:prstGeom prst="rect">
            <a:avLst/>
          </a:prstGeom>
        </p:spPr>
      </p:pic>
      <p:pic>
        <p:nvPicPr>
          <p:cNvPr id="304" name="Graphic 303" descr="Woman with solid fill">
            <a:extLst>
              <a:ext uri="{FF2B5EF4-FFF2-40B4-BE49-F238E27FC236}">
                <a16:creationId xmlns:a16="http://schemas.microsoft.com/office/drawing/2014/main" id="{7E91C300-2CA7-0B48-7519-516DE91666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36810" y="5651349"/>
            <a:ext cx="972000" cy="972000"/>
          </a:xfrm>
          <a:prstGeom prst="rect">
            <a:avLst/>
          </a:prstGeom>
        </p:spPr>
      </p:pic>
      <p:pic>
        <p:nvPicPr>
          <p:cNvPr id="305" name="Graphic 304" descr="Man with solid fill">
            <a:extLst>
              <a:ext uri="{FF2B5EF4-FFF2-40B4-BE49-F238E27FC236}">
                <a16:creationId xmlns:a16="http://schemas.microsoft.com/office/drawing/2014/main" id="{A9DA1328-3B3C-43D3-5107-2338AA12EB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35315" y="4448289"/>
            <a:ext cx="972000" cy="972000"/>
          </a:xfrm>
          <a:prstGeom prst="rect">
            <a:avLst/>
          </a:prstGeom>
        </p:spPr>
      </p:pic>
      <p:grpSp>
        <p:nvGrpSpPr>
          <p:cNvPr id="306" name="Group 305">
            <a:extLst>
              <a:ext uri="{FF2B5EF4-FFF2-40B4-BE49-F238E27FC236}">
                <a16:creationId xmlns:a16="http://schemas.microsoft.com/office/drawing/2014/main" id="{908B9228-A935-9FE9-ED4B-0C49E9A7BD27}"/>
              </a:ext>
            </a:extLst>
          </p:cNvPr>
          <p:cNvGrpSpPr/>
          <p:nvPr/>
        </p:nvGrpSpPr>
        <p:grpSpPr>
          <a:xfrm>
            <a:off x="201213" y="2305511"/>
            <a:ext cx="6059065" cy="556248"/>
            <a:chOff x="201213" y="2305511"/>
            <a:chExt cx="6059065" cy="556248"/>
          </a:xfrm>
        </p:grpSpPr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6F7BD0CC-D45F-126E-E505-477D35048174}"/>
                </a:ext>
              </a:extLst>
            </p:cNvPr>
            <p:cNvGrpSpPr/>
            <p:nvPr/>
          </p:nvGrpSpPr>
          <p:grpSpPr>
            <a:xfrm>
              <a:off x="201213" y="2305511"/>
              <a:ext cx="6053181" cy="556248"/>
              <a:chOff x="201213" y="2305511"/>
              <a:chExt cx="6053181" cy="556248"/>
            </a:xfrm>
          </p:grpSpPr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94350C26-E04F-92B7-8585-8BE71972768A}"/>
                  </a:ext>
                </a:extLst>
              </p:cNvPr>
              <p:cNvSpPr/>
              <p:nvPr/>
            </p:nvSpPr>
            <p:spPr>
              <a:xfrm>
                <a:off x="3872637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4B91C9B3-150F-BBFC-616B-BADBF773638E}"/>
                  </a:ext>
                </a:extLst>
              </p:cNvPr>
              <p:cNvSpPr/>
              <p:nvPr/>
            </p:nvSpPr>
            <p:spPr>
              <a:xfrm>
                <a:off x="3413709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BA4B0C23-8484-B4F8-ED35-DA079B3736F3}"/>
                  </a:ext>
                </a:extLst>
              </p:cNvPr>
              <p:cNvSpPr/>
              <p:nvPr/>
            </p:nvSpPr>
            <p:spPr>
              <a:xfrm>
                <a:off x="2954781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7712726E-D48D-7CAB-DA0B-07452E60C209}"/>
                  </a:ext>
                </a:extLst>
              </p:cNvPr>
              <p:cNvSpPr/>
              <p:nvPr/>
            </p:nvSpPr>
            <p:spPr>
              <a:xfrm>
                <a:off x="2495853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0B229D5C-8647-2264-AF33-2E2417276261}"/>
                  </a:ext>
                </a:extLst>
              </p:cNvPr>
              <p:cNvSpPr/>
              <p:nvPr/>
            </p:nvSpPr>
            <p:spPr>
              <a:xfrm>
                <a:off x="2036925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A4CD45EC-6307-6199-980D-11E95D9C9B9A}"/>
                  </a:ext>
                </a:extLst>
              </p:cNvPr>
              <p:cNvSpPr/>
              <p:nvPr/>
            </p:nvSpPr>
            <p:spPr>
              <a:xfrm>
                <a:off x="1577997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8CE0197-A86C-0620-3CDF-631436EE6704}"/>
                  </a:ext>
                </a:extLst>
              </p:cNvPr>
              <p:cNvSpPr/>
              <p:nvPr/>
            </p:nvSpPr>
            <p:spPr>
              <a:xfrm>
                <a:off x="1119069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3C7F0BDC-C624-D104-1B38-8B2E7C6FD836}"/>
                  </a:ext>
                </a:extLst>
              </p:cNvPr>
              <p:cNvSpPr/>
              <p:nvPr/>
            </p:nvSpPr>
            <p:spPr>
              <a:xfrm>
                <a:off x="660141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114472BF-2B91-4B51-9420-7418D61CA6FC}"/>
                  </a:ext>
                </a:extLst>
              </p:cNvPr>
              <p:cNvSpPr/>
              <p:nvPr/>
            </p:nvSpPr>
            <p:spPr>
              <a:xfrm>
                <a:off x="201213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B68D4B56-93DB-DB5E-1228-CB4B93BDBBB5}"/>
                  </a:ext>
                </a:extLst>
              </p:cNvPr>
              <p:cNvSpPr/>
              <p:nvPr/>
            </p:nvSpPr>
            <p:spPr>
              <a:xfrm>
                <a:off x="4331565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1142C338-55DF-3DE9-EC67-29FE5B696AAE}"/>
                  </a:ext>
                </a:extLst>
              </p:cNvPr>
              <p:cNvSpPr/>
              <p:nvPr/>
            </p:nvSpPr>
            <p:spPr>
              <a:xfrm>
                <a:off x="4790493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E94D238E-47F0-A98A-0F51-6DA7D26DCA40}"/>
                  </a:ext>
                </a:extLst>
              </p:cNvPr>
              <p:cNvSpPr/>
              <p:nvPr/>
            </p:nvSpPr>
            <p:spPr>
              <a:xfrm>
                <a:off x="5249421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F41E2780-165F-EDA2-E9A5-FF8AE3C33BC3}"/>
                  </a:ext>
                </a:extLst>
              </p:cNvPr>
              <p:cNvSpPr/>
              <p:nvPr/>
            </p:nvSpPr>
            <p:spPr>
              <a:xfrm>
                <a:off x="5708346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308" name="Graphic 307" descr="Baby outline">
              <a:extLst>
                <a:ext uri="{FF2B5EF4-FFF2-40B4-BE49-F238E27FC236}">
                  <a16:creationId xmlns:a16="http://schemas.microsoft.com/office/drawing/2014/main" id="{33553779-EC77-03A8-E036-BADF59B11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1809" y="2314700"/>
              <a:ext cx="531911" cy="531911"/>
            </a:xfrm>
            <a:prstGeom prst="ellipse">
              <a:avLst/>
            </a:prstGeom>
          </p:spPr>
        </p:pic>
        <p:pic>
          <p:nvPicPr>
            <p:cNvPr id="309" name="Graphic 308" descr="Baby outline">
              <a:extLst>
                <a:ext uri="{FF2B5EF4-FFF2-40B4-BE49-F238E27FC236}">
                  <a16:creationId xmlns:a16="http://schemas.microsoft.com/office/drawing/2014/main" id="{A520295E-2199-112E-56AB-9436B581B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1213" y="2314700"/>
              <a:ext cx="531911" cy="531911"/>
            </a:xfrm>
            <a:prstGeom prst="ellipse">
              <a:avLst/>
            </a:prstGeom>
          </p:spPr>
        </p:pic>
        <p:pic>
          <p:nvPicPr>
            <p:cNvPr id="310" name="Graphic 309" descr="Baby outline">
              <a:extLst>
                <a:ext uri="{FF2B5EF4-FFF2-40B4-BE49-F238E27FC236}">
                  <a16:creationId xmlns:a16="http://schemas.microsoft.com/office/drawing/2014/main" id="{1A14A421-DCB8-9917-D528-BA540F43C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2405" y="2314700"/>
              <a:ext cx="531911" cy="531911"/>
            </a:xfrm>
            <a:prstGeom prst="ellipse">
              <a:avLst/>
            </a:prstGeom>
          </p:spPr>
        </p:pic>
        <p:pic>
          <p:nvPicPr>
            <p:cNvPr id="311" name="Graphic 310" descr="Baby outline">
              <a:extLst>
                <a:ext uri="{FF2B5EF4-FFF2-40B4-BE49-F238E27FC236}">
                  <a16:creationId xmlns:a16="http://schemas.microsoft.com/office/drawing/2014/main" id="{576AFDB9-B3FE-A940-6874-6956ABE09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43597" y="2314700"/>
              <a:ext cx="531911" cy="531911"/>
            </a:xfrm>
            <a:prstGeom prst="ellipse">
              <a:avLst/>
            </a:prstGeom>
          </p:spPr>
        </p:pic>
        <p:pic>
          <p:nvPicPr>
            <p:cNvPr id="312" name="Graphic 311" descr="Baby outline">
              <a:extLst>
                <a:ext uri="{FF2B5EF4-FFF2-40B4-BE49-F238E27FC236}">
                  <a16:creationId xmlns:a16="http://schemas.microsoft.com/office/drawing/2014/main" id="{4A656CE3-73E4-6344-324E-965D1B1C4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83001" y="2314700"/>
              <a:ext cx="531911" cy="531911"/>
            </a:xfrm>
            <a:prstGeom prst="ellipse">
              <a:avLst/>
            </a:prstGeom>
          </p:spPr>
        </p:pic>
        <p:pic>
          <p:nvPicPr>
            <p:cNvPr id="313" name="Graphic 312" descr="Baby outline">
              <a:extLst>
                <a:ext uri="{FF2B5EF4-FFF2-40B4-BE49-F238E27FC236}">
                  <a16:creationId xmlns:a16="http://schemas.microsoft.com/office/drawing/2014/main" id="{A9939F7B-31B9-1304-C719-D56443064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964789" y="2314700"/>
              <a:ext cx="531911" cy="531911"/>
            </a:xfrm>
            <a:prstGeom prst="ellipse">
              <a:avLst/>
            </a:prstGeom>
          </p:spPr>
        </p:pic>
        <p:pic>
          <p:nvPicPr>
            <p:cNvPr id="314" name="Graphic 313" descr="Baby outline">
              <a:extLst>
                <a:ext uri="{FF2B5EF4-FFF2-40B4-BE49-F238E27FC236}">
                  <a16:creationId xmlns:a16="http://schemas.microsoft.com/office/drawing/2014/main" id="{8434488E-87D1-8AAD-832A-110310DC0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04193" y="2314700"/>
              <a:ext cx="531911" cy="531911"/>
            </a:xfrm>
            <a:prstGeom prst="ellipse">
              <a:avLst/>
            </a:prstGeom>
          </p:spPr>
        </p:pic>
        <p:pic>
          <p:nvPicPr>
            <p:cNvPr id="315" name="Graphic 314" descr="Baby outline">
              <a:extLst>
                <a:ext uri="{FF2B5EF4-FFF2-40B4-BE49-F238E27FC236}">
                  <a16:creationId xmlns:a16="http://schemas.microsoft.com/office/drawing/2014/main" id="{73DF5443-1B38-592F-A717-F0697BB91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85981" y="2314700"/>
              <a:ext cx="531911" cy="531911"/>
            </a:xfrm>
            <a:prstGeom prst="ellipse">
              <a:avLst/>
            </a:prstGeom>
          </p:spPr>
        </p:pic>
        <p:pic>
          <p:nvPicPr>
            <p:cNvPr id="316" name="Graphic 315" descr="Baby outline">
              <a:extLst>
                <a:ext uri="{FF2B5EF4-FFF2-40B4-BE49-F238E27FC236}">
                  <a16:creationId xmlns:a16="http://schemas.microsoft.com/office/drawing/2014/main" id="{85699ACE-0C4B-FC0F-BA8A-99311D6B6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25385" y="2314700"/>
              <a:ext cx="531911" cy="531911"/>
            </a:xfrm>
            <a:prstGeom prst="ellipse">
              <a:avLst/>
            </a:prstGeom>
          </p:spPr>
        </p:pic>
        <p:pic>
          <p:nvPicPr>
            <p:cNvPr id="317" name="Graphic 316" descr="Baby outline">
              <a:extLst>
                <a:ext uri="{FF2B5EF4-FFF2-40B4-BE49-F238E27FC236}">
                  <a16:creationId xmlns:a16="http://schemas.microsoft.com/office/drawing/2014/main" id="{48CB39EE-8E1A-4524-D162-65B0130BC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07173" y="2314700"/>
              <a:ext cx="531911" cy="531911"/>
            </a:xfrm>
            <a:prstGeom prst="ellipse">
              <a:avLst/>
            </a:prstGeom>
          </p:spPr>
        </p:pic>
        <p:pic>
          <p:nvPicPr>
            <p:cNvPr id="318" name="Graphic 317" descr="Baby outline">
              <a:extLst>
                <a:ext uri="{FF2B5EF4-FFF2-40B4-BE49-F238E27FC236}">
                  <a16:creationId xmlns:a16="http://schemas.microsoft.com/office/drawing/2014/main" id="{E967E259-C010-0786-4C20-4FBCD8E60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46577" y="2314700"/>
              <a:ext cx="531911" cy="531911"/>
            </a:xfrm>
            <a:prstGeom prst="ellipse">
              <a:avLst/>
            </a:prstGeom>
          </p:spPr>
        </p:pic>
        <p:pic>
          <p:nvPicPr>
            <p:cNvPr id="319" name="Graphic 318" descr="Baby outline">
              <a:extLst>
                <a:ext uri="{FF2B5EF4-FFF2-40B4-BE49-F238E27FC236}">
                  <a16:creationId xmlns:a16="http://schemas.microsoft.com/office/drawing/2014/main" id="{CFB54D90-4F89-CA01-B876-43B572324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28367" y="2314700"/>
              <a:ext cx="531911" cy="531911"/>
            </a:xfrm>
            <a:prstGeom prst="ellipse">
              <a:avLst/>
            </a:prstGeom>
          </p:spPr>
        </p:pic>
        <p:pic>
          <p:nvPicPr>
            <p:cNvPr id="320" name="Graphic 319" descr="Baby outline">
              <a:extLst>
                <a:ext uri="{FF2B5EF4-FFF2-40B4-BE49-F238E27FC236}">
                  <a16:creationId xmlns:a16="http://schemas.microsoft.com/office/drawing/2014/main" id="{368358CD-9DD9-DAD0-F5AF-187C0B3A4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67769" y="2314700"/>
              <a:ext cx="531911" cy="531911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29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2" descr="Gravestone">
            <a:extLst>
              <a:ext uri="{FF2B5EF4-FFF2-40B4-BE49-F238E27FC236}">
                <a16:creationId xmlns:a16="http://schemas.microsoft.com/office/drawing/2014/main" id="{3E5141A2-C151-5B88-8A97-0E63CB858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83" y="118638"/>
            <a:ext cx="1822866" cy="182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Arrow: Right 139">
            <a:extLst>
              <a:ext uri="{FF2B5EF4-FFF2-40B4-BE49-F238E27FC236}">
                <a16:creationId xmlns:a16="http://schemas.microsoft.com/office/drawing/2014/main" id="{340AAD69-2984-7F05-564F-16466EBE409B}"/>
              </a:ext>
            </a:extLst>
          </p:cNvPr>
          <p:cNvSpPr/>
          <p:nvPr/>
        </p:nvSpPr>
        <p:spPr>
          <a:xfrm>
            <a:off x="2240900" y="801047"/>
            <a:ext cx="910689" cy="45804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Title 1">
            <a:extLst>
              <a:ext uri="{FF2B5EF4-FFF2-40B4-BE49-F238E27FC236}">
                <a16:creationId xmlns:a16="http://schemas.microsoft.com/office/drawing/2014/main" id="{E2AE1CD1-54E1-E9A1-546F-B9B8A3CA608E}"/>
              </a:ext>
            </a:extLst>
          </p:cNvPr>
          <p:cNvSpPr txBox="1">
            <a:spLocks/>
          </p:cNvSpPr>
          <p:nvPr/>
        </p:nvSpPr>
        <p:spPr>
          <a:xfrm>
            <a:off x="4438229" y="224753"/>
            <a:ext cx="5682773" cy="1704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latin typeface="Century Gothic" panose="020B0502020202020204" pitchFamily="34" charset="0"/>
              </a:rPr>
              <a:t>11</a:t>
            </a:r>
            <a:r>
              <a:rPr lang="en-GB" sz="3600" dirty="0">
                <a:latin typeface="Century Gothic" panose="020B0502020202020204" pitchFamily="34" charset="0"/>
              </a:rPr>
              <a:t> died of </a:t>
            </a:r>
            <a:r>
              <a:rPr lang="en-GB" sz="3600" b="1" dirty="0">
                <a:latin typeface="Century Gothic" panose="020B0502020202020204" pitchFamily="34" charset="0"/>
              </a:rPr>
              <a:t>cancer</a:t>
            </a:r>
          </a:p>
        </p:txBody>
      </p:sp>
      <p:pic>
        <p:nvPicPr>
          <p:cNvPr id="143" name="Picture 18" descr="Cancer Vector Art, Icons, and Graphics for Free Download">
            <a:extLst>
              <a:ext uri="{FF2B5EF4-FFF2-40B4-BE49-F238E27FC236}">
                <a16:creationId xmlns:a16="http://schemas.microsoft.com/office/drawing/2014/main" id="{FA3B2C97-CA53-882B-AC59-8EE2CB2A0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 t="4335" r="3901" b="2967"/>
          <a:stretch/>
        </p:blipFill>
        <p:spPr bwMode="auto">
          <a:xfrm>
            <a:off x="318300" y="194085"/>
            <a:ext cx="1862324" cy="18763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Title 1">
            <a:extLst>
              <a:ext uri="{FF2B5EF4-FFF2-40B4-BE49-F238E27FC236}">
                <a16:creationId xmlns:a16="http://schemas.microsoft.com/office/drawing/2014/main" id="{0EC196FE-8D67-1638-1B48-CEBFB05BA7F6}"/>
              </a:ext>
            </a:extLst>
          </p:cNvPr>
          <p:cNvSpPr txBox="1">
            <a:spLocks/>
          </p:cNvSpPr>
          <p:nvPr/>
        </p:nvSpPr>
        <p:spPr>
          <a:xfrm>
            <a:off x="342975" y="967771"/>
            <a:ext cx="1812974" cy="328970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latin typeface="Century Gothic" panose="020B0502020202020204" pitchFamily="34" charset="0"/>
              </a:rPr>
              <a:t>cancer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7D0AAA4-229B-67DF-8DE3-85C1F0A5F98F}"/>
              </a:ext>
            </a:extLst>
          </p:cNvPr>
          <p:cNvGrpSpPr/>
          <p:nvPr/>
        </p:nvGrpSpPr>
        <p:grpSpPr>
          <a:xfrm>
            <a:off x="8678333" y="8793"/>
            <a:ext cx="3513667" cy="619320"/>
            <a:chOff x="8678332" y="6317598"/>
            <a:chExt cx="3513667" cy="6193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D72BAC-73F0-8709-C78C-15F029B440D6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1E1071EA-EBC2-AE9B-EBE3-AB7E11CE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DD56549B-ECE9-66CC-8636-4D4372A29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0DCF2CC3-B226-44C7-A71A-F2CF0BB2F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8" name="Picture 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B9EFD076-738E-49A4-F45F-694C0DFD9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10" name="Graphic 9" descr="Woman with solid fill">
            <a:extLst>
              <a:ext uri="{FF2B5EF4-FFF2-40B4-BE49-F238E27FC236}">
                <a16:creationId xmlns:a16="http://schemas.microsoft.com/office/drawing/2014/main" id="{F45DD391-3EBB-5BD3-F6DC-28D2DA1C04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3301958"/>
            <a:ext cx="972000" cy="972000"/>
          </a:xfrm>
          <a:prstGeom prst="rect">
            <a:avLst/>
          </a:prstGeom>
        </p:spPr>
      </p:pic>
      <p:pic>
        <p:nvPicPr>
          <p:cNvPr id="11" name="Graphic 10" descr="Man with solid fill">
            <a:extLst>
              <a:ext uri="{FF2B5EF4-FFF2-40B4-BE49-F238E27FC236}">
                <a16:creationId xmlns:a16="http://schemas.microsoft.com/office/drawing/2014/main" id="{A0567A2B-05C2-C4B0-0A51-3E6C3AB55D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495" y="2096971"/>
            <a:ext cx="972000" cy="972000"/>
          </a:xfrm>
          <a:prstGeom prst="rect">
            <a:avLst/>
          </a:prstGeom>
        </p:spPr>
      </p:pic>
      <p:pic>
        <p:nvPicPr>
          <p:cNvPr id="12" name="Graphic 11" descr="Woman with solid fill">
            <a:extLst>
              <a:ext uri="{FF2B5EF4-FFF2-40B4-BE49-F238E27FC236}">
                <a16:creationId xmlns:a16="http://schemas.microsoft.com/office/drawing/2014/main" id="{3BEB84CE-0C15-E3D7-4C42-3AE9CE592B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0883" y="5651349"/>
            <a:ext cx="972000" cy="972000"/>
          </a:xfrm>
          <a:prstGeom prst="rect">
            <a:avLst/>
          </a:prstGeom>
        </p:spPr>
      </p:pic>
      <p:pic>
        <p:nvPicPr>
          <p:cNvPr id="14" name="Graphic 13" descr="Man with solid fill">
            <a:extLst>
              <a:ext uri="{FF2B5EF4-FFF2-40B4-BE49-F238E27FC236}">
                <a16:creationId xmlns:a16="http://schemas.microsoft.com/office/drawing/2014/main" id="{49F8D637-A80B-C5A2-02D7-89E662233D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2378" y="4448289"/>
            <a:ext cx="972000" cy="972000"/>
          </a:xfrm>
          <a:prstGeom prst="rect">
            <a:avLst/>
          </a:prstGeom>
        </p:spPr>
      </p:pic>
      <p:pic>
        <p:nvPicPr>
          <p:cNvPr id="15" name="Graphic 14" descr="Woman with solid fill">
            <a:extLst>
              <a:ext uri="{FF2B5EF4-FFF2-40B4-BE49-F238E27FC236}">
                <a16:creationId xmlns:a16="http://schemas.microsoft.com/office/drawing/2014/main" id="{CF397ABF-8B43-37D1-9F6A-EDB40E2750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7772" y="2096971"/>
            <a:ext cx="972000" cy="972000"/>
          </a:xfrm>
          <a:prstGeom prst="rect">
            <a:avLst/>
          </a:prstGeom>
        </p:spPr>
      </p:pic>
      <p:pic>
        <p:nvPicPr>
          <p:cNvPr id="16" name="Graphic 15" descr="Man with solid fill">
            <a:extLst>
              <a:ext uri="{FF2B5EF4-FFF2-40B4-BE49-F238E27FC236}">
                <a16:creationId xmlns:a16="http://schemas.microsoft.com/office/drawing/2014/main" id="{3995296F-29AC-BEC0-02F2-78452647C6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1422" y="3301958"/>
            <a:ext cx="972000" cy="972000"/>
          </a:xfrm>
          <a:prstGeom prst="rect">
            <a:avLst/>
          </a:prstGeom>
        </p:spPr>
      </p:pic>
      <p:pic>
        <p:nvPicPr>
          <p:cNvPr id="17" name="Graphic 16" descr="Woman with solid fill">
            <a:extLst>
              <a:ext uri="{FF2B5EF4-FFF2-40B4-BE49-F238E27FC236}">
                <a16:creationId xmlns:a16="http://schemas.microsoft.com/office/drawing/2014/main" id="{D5F840DA-462F-C259-43EE-5BE25A306C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8722" y="4448289"/>
            <a:ext cx="972000" cy="972000"/>
          </a:xfrm>
          <a:prstGeom prst="rect">
            <a:avLst/>
          </a:prstGeom>
        </p:spPr>
      </p:pic>
      <p:pic>
        <p:nvPicPr>
          <p:cNvPr id="18" name="Graphic 17" descr="Man with solid fill">
            <a:extLst>
              <a:ext uri="{FF2B5EF4-FFF2-40B4-BE49-F238E27FC236}">
                <a16:creationId xmlns:a16="http://schemas.microsoft.com/office/drawing/2014/main" id="{6C218902-FE6B-BCC7-A9C2-AD334BE808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8722" y="5651349"/>
            <a:ext cx="972000" cy="972000"/>
          </a:xfrm>
          <a:prstGeom prst="rect">
            <a:avLst/>
          </a:prstGeom>
        </p:spPr>
      </p:pic>
      <p:pic>
        <p:nvPicPr>
          <p:cNvPr id="19" name="Graphic 18" descr="Woman with solid fill">
            <a:extLst>
              <a:ext uri="{FF2B5EF4-FFF2-40B4-BE49-F238E27FC236}">
                <a16:creationId xmlns:a16="http://schemas.microsoft.com/office/drawing/2014/main" id="{7FD32377-85D6-DDE1-878C-4E53807FBA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6093" y="3301958"/>
            <a:ext cx="972000" cy="972000"/>
          </a:xfrm>
          <a:prstGeom prst="rect">
            <a:avLst/>
          </a:prstGeom>
        </p:spPr>
      </p:pic>
      <p:pic>
        <p:nvPicPr>
          <p:cNvPr id="20" name="Graphic 19" descr="Man with solid fill">
            <a:extLst>
              <a:ext uri="{FF2B5EF4-FFF2-40B4-BE49-F238E27FC236}">
                <a16:creationId xmlns:a16="http://schemas.microsoft.com/office/drawing/2014/main" id="{C76EF9F0-9583-0B25-683A-664142D80E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0948" y="2096971"/>
            <a:ext cx="972000" cy="972000"/>
          </a:xfrm>
          <a:prstGeom prst="rect">
            <a:avLst/>
          </a:prstGeom>
        </p:spPr>
      </p:pic>
      <p:pic>
        <p:nvPicPr>
          <p:cNvPr id="21" name="Graphic 20" descr="Woman with solid fill">
            <a:extLst>
              <a:ext uri="{FF2B5EF4-FFF2-40B4-BE49-F238E27FC236}">
                <a16:creationId xmlns:a16="http://schemas.microsoft.com/office/drawing/2014/main" id="{D425CB01-F9DB-51FD-154A-8678150757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6160" y="5651349"/>
            <a:ext cx="972000" cy="972000"/>
          </a:xfrm>
          <a:prstGeom prst="rect">
            <a:avLst/>
          </a:prstGeom>
        </p:spPr>
      </p:pic>
      <p:pic>
        <p:nvPicPr>
          <p:cNvPr id="22" name="Graphic 21" descr="Man with solid fill">
            <a:extLst>
              <a:ext uri="{FF2B5EF4-FFF2-40B4-BE49-F238E27FC236}">
                <a16:creationId xmlns:a16="http://schemas.microsoft.com/office/drawing/2014/main" id="{7AC764E3-9F7B-8687-6FCA-33705E7A02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1015" y="4448289"/>
            <a:ext cx="972000" cy="972000"/>
          </a:xfrm>
          <a:prstGeom prst="rect">
            <a:avLst/>
          </a:prstGeom>
        </p:spPr>
      </p:pic>
      <p:pic>
        <p:nvPicPr>
          <p:cNvPr id="23" name="Graphic 22" descr="Woman with solid fill">
            <a:extLst>
              <a:ext uri="{FF2B5EF4-FFF2-40B4-BE49-F238E27FC236}">
                <a16:creationId xmlns:a16="http://schemas.microsoft.com/office/drawing/2014/main" id="{EC46D654-E5F6-29DF-7C46-DD155669C7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73865" y="2096971"/>
            <a:ext cx="972000" cy="972000"/>
          </a:xfrm>
          <a:prstGeom prst="rect">
            <a:avLst/>
          </a:prstGeom>
        </p:spPr>
      </p:pic>
      <p:pic>
        <p:nvPicPr>
          <p:cNvPr id="24" name="Graphic 23" descr="Man with solid fill">
            <a:extLst>
              <a:ext uri="{FF2B5EF4-FFF2-40B4-BE49-F238E27FC236}">
                <a16:creationId xmlns:a16="http://schemas.microsoft.com/office/drawing/2014/main" id="{86FCA9D3-76F2-362B-2B08-BB36B784F7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73865" y="3301958"/>
            <a:ext cx="972000" cy="972000"/>
          </a:xfrm>
          <a:prstGeom prst="rect">
            <a:avLst/>
          </a:prstGeom>
        </p:spPr>
      </p:pic>
      <p:pic>
        <p:nvPicPr>
          <p:cNvPr id="25" name="Graphic 24" descr="Woman with solid fill">
            <a:extLst>
              <a:ext uri="{FF2B5EF4-FFF2-40B4-BE49-F238E27FC236}">
                <a16:creationId xmlns:a16="http://schemas.microsoft.com/office/drawing/2014/main" id="{7D94DE08-7154-78D9-8CA6-651BDBA676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35765" y="4448289"/>
            <a:ext cx="972000" cy="972000"/>
          </a:xfrm>
          <a:prstGeom prst="rect">
            <a:avLst/>
          </a:prstGeom>
        </p:spPr>
      </p:pic>
      <p:pic>
        <p:nvPicPr>
          <p:cNvPr id="26" name="Graphic 25" descr="Man with solid fill">
            <a:extLst>
              <a:ext uri="{FF2B5EF4-FFF2-40B4-BE49-F238E27FC236}">
                <a16:creationId xmlns:a16="http://schemas.microsoft.com/office/drawing/2014/main" id="{CF6D80A4-AC64-2080-61C6-0448183DA4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42115" y="5651349"/>
            <a:ext cx="972000" cy="972000"/>
          </a:xfrm>
          <a:prstGeom prst="rect">
            <a:avLst/>
          </a:prstGeom>
        </p:spPr>
      </p:pic>
      <p:pic>
        <p:nvPicPr>
          <p:cNvPr id="27" name="Graphic 26" descr="Woman with solid fill">
            <a:extLst>
              <a:ext uri="{FF2B5EF4-FFF2-40B4-BE49-F238E27FC236}">
                <a16:creationId xmlns:a16="http://schemas.microsoft.com/office/drawing/2014/main" id="{122ED2B4-3E2A-D37D-5B2E-4CEFF039DB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26782" y="3301958"/>
            <a:ext cx="972000" cy="972000"/>
          </a:xfrm>
          <a:prstGeom prst="rect">
            <a:avLst/>
          </a:prstGeom>
        </p:spPr>
      </p:pic>
      <p:pic>
        <p:nvPicPr>
          <p:cNvPr id="28" name="Graphic 27" descr="Man with solid fill">
            <a:extLst>
              <a:ext uri="{FF2B5EF4-FFF2-40B4-BE49-F238E27FC236}">
                <a16:creationId xmlns:a16="http://schemas.microsoft.com/office/drawing/2014/main" id="{95773017-4850-20BD-8F16-472AA61B2E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25287" y="2096971"/>
            <a:ext cx="972000" cy="972000"/>
          </a:xfrm>
          <a:prstGeom prst="rect">
            <a:avLst/>
          </a:prstGeom>
        </p:spPr>
      </p:pic>
      <p:pic>
        <p:nvPicPr>
          <p:cNvPr id="29" name="Graphic 28" descr="Woman with solid fill">
            <a:extLst>
              <a:ext uri="{FF2B5EF4-FFF2-40B4-BE49-F238E27FC236}">
                <a16:creationId xmlns:a16="http://schemas.microsoft.com/office/drawing/2014/main" id="{B25C14F9-9548-7A35-0A05-7F6164859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15899" y="5651349"/>
            <a:ext cx="972000" cy="972000"/>
          </a:xfrm>
          <a:prstGeom prst="rect">
            <a:avLst/>
          </a:prstGeom>
        </p:spPr>
      </p:pic>
      <p:pic>
        <p:nvPicPr>
          <p:cNvPr id="30" name="Graphic 29" descr="Man with solid fill">
            <a:extLst>
              <a:ext uri="{FF2B5EF4-FFF2-40B4-BE49-F238E27FC236}">
                <a16:creationId xmlns:a16="http://schemas.microsoft.com/office/drawing/2014/main" id="{5DBF3125-C0D8-2D2C-B951-B9C613A723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14404" y="4448289"/>
            <a:ext cx="972000" cy="972000"/>
          </a:xfrm>
          <a:prstGeom prst="rect">
            <a:avLst/>
          </a:prstGeom>
        </p:spPr>
      </p:pic>
      <p:pic>
        <p:nvPicPr>
          <p:cNvPr id="31" name="Graphic 30" descr="Woman with solid fill">
            <a:extLst>
              <a:ext uri="{FF2B5EF4-FFF2-40B4-BE49-F238E27FC236}">
                <a16:creationId xmlns:a16="http://schemas.microsoft.com/office/drawing/2014/main" id="{7817B451-D04C-DCFE-F053-BF3200BE6C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84554" y="2096971"/>
            <a:ext cx="972000" cy="972000"/>
          </a:xfrm>
          <a:prstGeom prst="rect">
            <a:avLst/>
          </a:prstGeom>
        </p:spPr>
      </p:pic>
      <p:pic>
        <p:nvPicPr>
          <p:cNvPr id="32" name="Graphic 31" descr="Man with solid fill">
            <a:extLst>
              <a:ext uri="{FF2B5EF4-FFF2-40B4-BE49-F238E27FC236}">
                <a16:creationId xmlns:a16="http://schemas.microsoft.com/office/drawing/2014/main" id="{983D2B32-D82B-53B4-07C8-D12C1E3568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78204" y="3301958"/>
            <a:ext cx="972000" cy="972000"/>
          </a:xfrm>
          <a:prstGeom prst="rect">
            <a:avLst/>
          </a:prstGeom>
        </p:spPr>
      </p:pic>
      <p:pic>
        <p:nvPicPr>
          <p:cNvPr id="33" name="Graphic 32" descr="Woman with solid fill">
            <a:extLst>
              <a:ext uri="{FF2B5EF4-FFF2-40B4-BE49-F238E27FC236}">
                <a16:creationId xmlns:a16="http://schemas.microsoft.com/office/drawing/2014/main" id="{3606D091-85FF-DE93-38DD-0C64D6CFB5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65504" y="4448289"/>
            <a:ext cx="972000" cy="972000"/>
          </a:xfrm>
          <a:prstGeom prst="rect">
            <a:avLst/>
          </a:prstGeom>
        </p:spPr>
      </p:pic>
      <p:pic>
        <p:nvPicPr>
          <p:cNvPr id="48" name="Graphic 47" descr="Man with solid fill">
            <a:extLst>
              <a:ext uri="{FF2B5EF4-FFF2-40B4-BE49-F238E27FC236}">
                <a16:creationId xmlns:a16="http://schemas.microsoft.com/office/drawing/2014/main" id="{804B13D9-AEC1-57BF-B3FB-6FD1CC7AFF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65504" y="5651349"/>
            <a:ext cx="972000" cy="972000"/>
          </a:xfrm>
          <a:prstGeom prst="rect">
            <a:avLst/>
          </a:prstGeom>
        </p:spPr>
      </p:pic>
      <p:pic>
        <p:nvPicPr>
          <p:cNvPr id="49" name="Graphic 48" descr="Woman with solid fill">
            <a:extLst>
              <a:ext uri="{FF2B5EF4-FFF2-40B4-BE49-F238E27FC236}">
                <a16:creationId xmlns:a16="http://schemas.microsoft.com/office/drawing/2014/main" id="{6D05787C-DD21-5D2B-EFE3-75BD470F7A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42875" y="3301958"/>
            <a:ext cx="972000" cy="972000"/>
          </a:xfrm>
          <a:prstGeom prst="rect">
            <a:avLst/>
          </a:prstGeom>
        </p:spPr>
      </p:pic>
      <p:pic>
        <p:nvPicPr>
          <p:cNvPr id="50" name="Graphic 49" descr="Man with solid fill">
            <a:extLst>
              <a:ext uri="{FF2B5EF4-FFF2-40B4-BE49-F238E27FC236}">
                <a16:creationId xmlns:a16="http://schemas.microsoft.com/office/drawing/2014/main" id="{5448A783-2BD8-25BF-032C-35132731E5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47730" y="2096971"/>
            <a:ext cx="972000" cy="972000"/>
          </a:xfrm>
          <a:prstGeom prst="rect">
            <a:avLst/>
          </a:prstGeom>
        </p:spPr>
      </p:pic>
      <p:pic>
        <p:nvPicPr>
          <p:cNvPr id="51" name="Graphic 50" descr="Woman with solid fill">
            <a:extLst>
              <a:ext uri="{FF2B5EF4-FFF2-40B4-BE49-F238E27FC236}">
                <a16:creationId xmlns:a16="http://schemas.microsoft.com/office/drawing/2014/main" id="{30A27EAE-76E7-BF2F-2EA4-66593C4545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12942" y="5651349"/>
            <a:ext cx="972000" cy="972000"/>
          </a:xfrm>
          <a:prstGeom prst="rect">
            <a:avLst/>
          </a:prstGeom>
        </p:spPr>
      </p:pic>
      <p:pic>
        <p:nvPicPr>
          <p:cNvPr id="52" name="Graphic 51" descr="Man with solid fill">
            <a:extLst>
              <a:ext uri="{FF2B5EF4-FFF2-40B4-BE49-F238E27FC236}">
                <a16:creationId xmlns:a16="http://schemas.microsoft.com/office/drawing/2014/main" id="{A78CA401-699A-D05D-D5C1-386B9731DA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17797" y="4448289"/>
            <a:ext cx="972000" cy="972000"/>
          </a:xfrm>
          <a:prstGeom prst="rect">
            <a:avLst/>
          </a:prstGeom>
        </p:spPr>
      </p:pic>
      <p:pic>
        <p:nvPicPr>
          <p:cNvPr id="53" name="Graphic 52" descr="Woman with solid fill">
            <a:extLst>
              <a:ext uri="{FF2B5EF4-FFF2-40B4-BE49-F238E27FC236}">
                <a16:creationId xmlns:a16="http://schemas.microsoft.com/office/drawing/2014/main" id="{E54C6C7C-34E4-8490-FB89-9D0AC5E037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00647" y="2096971"/>
            <a:ext cx="972000" cy="972000"/>
          </a:xfrm>
          <a:prstGeom prst="rect">
            <a:avLst/>
          </a:prstGeom>
        </p:spPr>
      </p:pic>
      <p:pic>
        <p:nvPicPr>
          <p:cNvPr id="54" name="Graphic 53" descr="Man with solid fill">
            <a:extLst>
              <a:ext uri="{FF2B5EF4-FFF2-40B4-BE49-F238E27FC236}">
                <a16:creationId xmlns:a16="http://schemas.microsoft.com/office/drawing/2014/main" id="{DD023F7E-72E7-218B-A6FC-B53105E9D8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00647" y="3301958"/>
            <a:ext cx="972000" cy="972000"/>
          </a:xfrm>
          <a:prstGeom prst="rect">
            <a:avLst/>
          </a:prstGeom>
        </p:spPr>
      </p:pic>
      <p:pic>
        <p:nvPicPr>
          <p:cNvPr id="55" name="Graphic 54" descr="Woman with solid fill">
            <a:extLst>
              <a:ext uri="{FF2B5EF4-FFF2-40B4-BE49-F238E27FC236}">
                <a16:creationId xmlns:a16="http://schemas.microsoft.com/office/drawing/2014/main" id="{6447118D-E97D-779D-9058-542BE3C517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62547" y="4448289"/>
            <a:ext cx="972000" cy="972000"/>
          </a:xfrm>
          <a:prstGeom prst="rect">
            <a:avLst/>
          </a:prstGeom>
        </p:spPr>
      </p:pic>
      <p:pic>
        <p:nvPicPr>
          <p:cNvPr id="56" name="Graphic 55" descr="Man with solid fill">
            <a:extLst>
              <a:ext uri="{FF2B5EF4-FFF2-40B4-BE49-F238E27FC236}">
                <a16:creationId xmlns:a16="http://schemas.microsoft.com/office/drawing/2014/main" id="{C38FA258-0C10-2BE9-2EAF-6DFD9287C0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68897" y="5651349"/>
            <a:ext cx="972000" cy="972000"/>
          </a:xfrm>
          <a:prstGeom prst="rect">
            <a:avLst/>
          </a:prstGeom>
        </p:spPr>
      </p:pic>
      <p:pic>
        <p:nvPicPr>
          <p:cNvPr id="57" name="Graphic 56" descr="Woman with solid fill">
            <a:extLst>
              <a:ext uri="{FF2B5EF4-FFF2-40B4-BE49-F238E27FC236}">
                <a16:creationId xmlns:a16="http://schemas.microsoft.com/office/drawing/2014/main" id="{0A87F5B0-C2DE-0648-8584-8232ABC4D0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55059" y="3301958"/>
            <a:ext cx="972000" cy="972000"/>
          </a:xfrm>
          <a:prstGeom prst="rect">
            <a:avLst/>
          </a:prstGeom>
        </p:spPr>
      </p:pic>
      <p:pic>
        <p:nvPicPr>
          <p:cNvPr id="58" name="Graphic 57" descr="Man with solid fill">
            <a:extLst>
              <a:ext uri="{FF2B5EF4-FFF2-40B4-BE49-F238E27FC236}">
                <a16:creationId xmlns:a16="http://schemas.microsoft.com/office/drawing/2014/main" id="{FDCC15DA-BD28-786D-6000-7056E20335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53564" y="2096971"/>
            <a:ext cx="972000" cy="972000"/>
          </a:xfrm>
          <a:prstGeom prst="rect">
            <a:avLst/>
          </a:prstGeom>
        </p:spPr>
      </p:pic>
      <p:pic>
        <p:nvPicPr>
          <p:cNvPr id="59" name="Graphic 58" descr="Woman with solid fill">
            <a:extLst>
              <a:ext uri="{FF2B5EF4-FFF2-40B4-BE49-F238E27FC236}">
                <a16:creationId xmlns:a16="http://schemas.microsoft.com/office/drawing/2014/main" id="{4A0CF86F-880B-2E0D-4071-37A7D625B7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44176" y="5651349"/>
            <a:ext cx="972000" cy="972000"/>
          </a:xfrm>
          <a:prstGeom prst="rect">
            <a:avLst/>
          </a:prstGeom>
        </p:spPr>
      </p:pic>
      <p:pic>
        <p:nvPicPr>
          <p:cNvPr id="60" name="Graphic 59" descr="Man with solid fill">
            <a:extLst>
              <a:ext uri="{FF2B5EF4-FFF2-40B4-BE49-F238E27FC236}">
                <a16:creationId xmlns:a16="http://schemas.microsoft.com/office/drawing/2014/main" id="{D5246C03-A9CE-52AE-6C45-053416DF2A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42681" y="4448289"/>
            <a:ext cx="972000" cy="972000"/>
          </a:xfrm>
          <a:prstGeom prst="rect">
            <a:avLst/>
          </a:prstGeom>
        </p:spPr>
      </p:pic>
      <p:pic>
        <p:nvPicPr>
          <p:cNvPr id="61" name="Graphic 60" descr="Woman with solid fill">
            <a:extLst>
              <a:ext uri="{FF2B5EF4-FFF2-40B4-BE49-F238E27FC236}">
                <a16:creationId xmlns:a16="http://schemas.microsoft.com/office/drawing/2014/main" id="{0DDEB431-BD1C-59B8-EA49-244B900AC2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12831" y="2096971"/>
            <a:ext cx="972000" cy="972000"/>
          </a:xfrm>
          <a:prstGeom prst="rect">
            <a:avLst/>
          </a:prstGeom>
        </p:spPr>
      </p:pic>
      <p:pic>
        <p:nvPicPr>
          <p:cNvPr id="62" name="Graphic 61" descr="Man with solid fill">
            <a:extLst>
              <a:ext uri="{FF2B5EF4-FFF2-40B4-BE49-F238E27FC236}">
                <a16:creationId xmlns:a16="http://schemas.microsoft.com/office/drawing/2014/main" id="{F7EA2E08-711E-3390-A98C-27BD0122D9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06481" y="3301958"/>
            <a:ext cx="972000" cy="972000"/>
          </a:xfrm>
          <a:prstGeom prst="rect">
            <a:avLst/>
          </a:prstGeom>
        </p:spPr>
      </p:pic>
      <p:pic>
        <p:nvPicPr>
          <p:cNvPr id="63" name="Graphic 62" descr="Woman with solid fill">
            <a:extLst>
              <a:ext uri="{FF2B5EF4-FFF2-40B4-BE49-F238E27FC236}">
                <a16:creationId xmlns:a16="http://schemas.microsoft.com/office/drawing/2014/main" id="{A0EEC264-24AF-0136-C33E-AFD642BDCD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93781" y="4448289"/>
            <a:ext cx="972000" cy="972000"/>
          </a:xfrm>
          <a:prstGeom prst="rect">
            <a:avLst/>
          </a:prstGeom>
        </p:spPr>
      </p:pic>
      <p:pic>
        <p:nvPicPr>
          <p:cNvPr id="128" name="Graphic 127" descr="Man with solid fill">
            <a:extLst>
              <a:ext uri="{FF2B5EF4-FFF2-40B4-BE49-F238E27FC236}">
                <a16:creationId xmlns:a16="http://schemas.microsoft.com/office/drawing/2014/main" id="{159CAB97-FC7C-BC55-DD0C-DAD875D562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93781" y="5651349"/>
            <a:ext cx="972000" cy="972000"/>
          </a:xfrm>
          <a:prstGeom prst="rect">
            <a:avLst/>
          </a:prstGeom>
        </p:spPr>
      </p:pic>
      <p:pic>
        <p:nvPicPr>
          <p:cNvPr id="129" name="Graphic 128" descr="Woman with solid fill">
            <a:extLst>
              <a:ext uri="{FF2B5EF4-FFF2-40B4-BE49-F238E27FC236}">
                <a16:creationId xmlns:a16="http://schemas.microsoft.com/office/drawing/2014/main" id="{03402C7E-4CF5-78A8-110E-817E60B17D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71152" y="3301958"/>
            <a:ext cx="972000" cy="972000"/>
          </a:xfrm>
          <a:prstGeom prst="rect">
            <a:avLst/>
          </a:prstGeom>
        </p:spPr>
      </p:pic>
      <p:pic>
        <p:nvPicPr>
          <p:cNvPr id="130" name="Graphic 129" descr="Man with solid fill">
            <a:extLst>
              <a:ext uri="{FF2B5EF4-FFF2-40B4-BE49-F238E27FC236}">
                <a16:creationId xmlns:a16="http://schemas.microsoft.com/office/drawing/2014/main" id="{704F13F6-206E-98C7-DCE3-3BD011D4F1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76007" y="2096971"/>
            <a:ext cx="972000" cy="972000"/>
          </a:xfrm>
          <a:prstGeom prst="rect">
            <a:avLst/>
          </a:prstGeom>
        </p:spPr>
      </p:pic>
      <p:pic>
        <p:nvPicPr>
          <p:cNvPr id="131" name="Graphic 130" descr="Woman with solid fill">
            <a:extLst>
              <a:ext uri="{FF2B5EF4-FFF2-40B4-BE49-F238E27FC236}">
                <a16:creationId xmlns:a16="http://schemas.microsoft.com/office/drawing/2014/main" id="{BA38E629-F82A-024C-7FC4-D32B5C285D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41219" y="5651349"/>
            <a:ext cx="972000" cy="972000"/>
          </a:xfrm>
          <a:prstGeom prst="rect">
            <a:avLst/>
          </a:prstGeom>
        </p:spPr>
      </p:pic>
      <p:pic>
        <p:nvPicPr>
          <p:cNvPr id="132" name="Graphic 131" descr="Man with solid fill">
            <a:extLst>
              <a:ext uri="{FF2B5EF4-FFF2-40B4-BE49-F238E27FC236}">
                <a16:creationId xmlns:a16="http://schemas.microsoft.com/office/drawing/2014/main" id="{8FA7FBF3-728A-1588-B503-42FFE36822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46074" y="4448289"/>
            <a:ext cx="972000" cy="972000"/>
          </a:xfrm>
          <a:prstGeom prst="rect">
            <a:avLst/>
          </a:prstGeom>
        </p:spPr>
      </p:pic>
      <p:pic>
        <p:nvPicPr>
          <p:cNvPr id="133" name="Graphic 132" descr="Woman with solid fill">
            <a:extLst>
              <a:ext uri="{FF2B5EF4-FFF2-40B4-BE49-F238E27FC236}">
                <a16:creationId xmlns:a16="http://schemas.microsoft.com/office/drawing/2014/main" id="{102EC4C9-509F-AC6C-A6D2-436E64A7AE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28924" y="2096971"/>
            <a:ext cx="972000" cy="972000"/>
          </a:xfrm>
          <a:prstGeom prst="rect">
            <a:avLst/>
          </a:prstGeom>
        </p:spPr>
      </p:pic>
      <p:pic>
        <p:nvPicPr>
          <p:cNvPr id="134" name="Graphic 133" descr="Man with solid fill">
            <a:extLst>
              <a:ext uri="{FF2B5EF4-FFF2-40B4-BE49-F238E27FC236}">
                <a16:creationId xmlns:a16="http://schemas.microsoft.com/office/drawing/2014/main" id="{AC692EF2-F8C9-2C63-DFFB-AFC75D3C34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28924" y="3301958"/>
            <a:ext cx="972000" cy="972000"/>
          </a:xfrm>
          <a:prstGeom prst="rect">
            <a:avLst/>
          </a:prstGeom>
        </p:spPr>
      </p:pic>
      <p:pic>
        <p:nvPicPr>
          <p:cNvPr id="135" name="Graphic 134" descr="Woman with solid fill">
            <a:extLst>
              <a:ext uri="{FF2B5EF4-FFF2-40B4-BE49-F238E27FC236}">
                <a16:creationId xmlns:a16="http://schemas.microsoft.com/office/drawing/2014/main" id="{DD952CC0-59A8-1396-C83D-560258AA34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90824" y="4448289"/>
            <a:ext cx="972000" cy="972000"/>
          </a:xfrm>
          <a:prstGeom prst="rect">
            <a:avLst/>
          </a:prstGeom>
        </p:spPr>
      </p:pic>
      <p:pic>
        <p:nvPicPr>
          <p:cNvPr id="145" name="Graphic 144" descr="Man with solid fill">
            <a:extLst>
              <a:ext uri="{FF2B5EF4-FFF2-40B4-BE49-F238E27FC236}">
                <a16:creationId xmlns:a16="http://schemas.microsoft.com/office/drawing/2014/main" id="{7AE1C9C8-4D3C-49F6-179B-EA71516F9F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97174" y="5651349"/>
            <a:ext cx="972000" cy="972000"/>
          </a:xfrm>
          <a:prstGeom prst="rect">
            <a:avLst/>
          </a:prstGeom>
        </p:spPr>
      </p:pic>
      <p:pic>
        <p:nvPicPr>
          <p:cNvPr id="236" name="Graphic 235" descr="Woman with solid fill">
            <a:extLst>
              <a:ext uri="{FF2B5EF4-FFF2-40B4-BE49-F238E27FC236}">
                <a16:creationId xmlns:a16="http://schemas.microsoft.com/office/drawing/2014/main" id="{ED9EDEFB-2A51-346C-4C30-43661220BD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81841" y="3301958"/>
            <a:ext cx="972000" cy="972000"/>
          </a:xfrm>
          <a:prstGeom prst="rect">
            <a:avLst/>
          </a:prstGeom>
        </p:spPr>
      </p:pic>
      <p:pic>
        <p:nvPicPr>
          <p:cNvPr id="237" name="Graphic 236" descr="Man with solid fill">
            <a:extLst>
              <a:ext uri="{FF2B5EF4-FFF2-40B4-BE49-F238E27FC236}">
                <a16:creationId xmlns:a16="http://schemas.microsoft.com/office/drawing/2014/main" id="{05F0F156-4869-895B-D293-F61F0C9C62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80346" y="2096971"/>
            <a:ext cx="972000" cy="972000"/>
          </a:xfrm>
          <a:prstGeom prst="rect">
            <a:avLst/>
          </a:prstGeom>
        </p:spPr>
      </p:pic>
      <p:pic>
        <p:nvPicPr>
          <p:cNvPr id="238" name="Graphic 237" descr="Woman with solid fill">
            <a:extLst>
              <a:ext uri="{FF2B5EF4-FFF2-40B4-BE49-F238E27FC236}">
                <a16:creationId xmlns:a16="http://schemas.microsoft.com/office/drawing/2014/main" id="{0E59EA3A-A247-27A2-9DAE-F8A89C8713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70958" y="5651349"/>
            <a:ext cx="972000" cy="972000"/>
          </a:xfrm>
          <a:prstGeom prst="rect">
            <a:avLst/>
          </a:prstGeom>
        </p:spPr>
      </p:pic>
      <p:pic>
        <p:nvPicPr>
          <p:cNvPr id="239" name="Graphic 238" descr="Man with solid fill">
            <a:extLst>
              <a:ext uri="{FF2B5EF4-FFF2-40B4-BE49-F238E27FC236}">
                <a16:creationId xmlns:a16="http://schemas.microsoft.com/office/drawing/2014/main" id="{AB6955EF-31CE-754E-AD7F-B1BB6CCB2A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69463" y="4448289"/>
            <a:ext cx="972000" cy="972000"/>
          </a:xfrm>
          <a:prstGeom prst="rect">
            <a:avLst/>
          </a:prstGeom>
        </p:spPr>
      </p:pic>
      <p:pic>
        <p:nvPicPr>
          <p:cNvPr id="240" name="Graphic 239" descr="Woman with solid fill">
            <a:extLst>
              <a:ext uri="{FF2B5EF4-FFF2-40B4-BE49-F238E27FC236}">
                <a16:creationId xmlns:a16="http://schemas.microsoft.com/office/drawing/2014/main" id="{1CB826FB-C68A-F05A-F47F-501CEEBC9A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9613" y="2096971"/>
            <a:ext cx="972000" cy="972000"/>
          </a:xfrm>
          <a:prstGeom prst="rect">
            <a:avLst/>
          </a:prstGeom>
        </p:spPr>
      </p:pic>
      <p:pic>
        <p:nvPicPr>
          <p:cNvPr id="241" name="Graphic 240" descr="Man with solid fill">
            <a:extLst>
              <a:ext uri="{FF2B5EF4-FFF2-40B4-BE49-F238E27FC236}">
                <a16:creationId xmlns:a16="http://schemas.microsoft.com/office/drawing/2014/main" id="{CBDAECCF-23D1-306C-EDD1-EA1F3D6B73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33263" y="3301958"/>
            <a:ext cx="972000" cy="972000"/>
          </a:xfrm>
          <a:prstGeom prst="rect">
            <a:avLst/>
          </a:prstGeom>
        </p:spPr>
      </p:pic>
      <p:pic>
        <p:nvPicPr>
          <p:cNvPr id="242" name="Graphic 241" descr="Woman with solid fill">
            <a:extLst>
              <a:ext uri="{FF2B5EF4-FFF2-40B4-BE49-F238E27FC236}">
                <a16:creationId xmlns:a16="http://schemas.microsoft.com/office/drawing/2014/main" id="{91DF1506-3E2F-4CB2-28C6-CB5AC1D94C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20563" y="4448289"/>
            <a:ext cx="972000" cy="972000"/>
          </a:xfrm>
          <a:prstGeom prst="rect">
            <a:avLst/>
          </a:prstGeom>
        </p:spPr>
      </p:pic>
      <p:pic>
        <p:nvPicPr>
          <p:cNvPr id="243" name="Graphic 242" descr="Man with solid fill">
            <a:extLst>
              <a:ext uri="{FF2B5EF4-FFF2-40B4-BE49-F238E27FC236}">
                <a16:creationId xmlns:a16="http://schemas.microsoft.com/office/drawing/2014/main" id="{A022419F-66CB-791B-43CB-3DE50B3D2D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20563" y="5651349"/>
            <a:ext cx="972000" cy="972000"/>
          </a:xfrm>
          <a:prstGeom prst="rect">
            <a:avLst/>
          </a:prstGeom>
        </p:spPr>
      </p:pic>
      <p:pic>
        <p:nvPicPr>
          <p:cNvPr id="244" name="Graphic 243" descr="Woman with solid fill">
            <a:extLst>
              <a:ext uri="{FF2B5EF4-FFF2-40B4-BE49-F238E27FC236}">
                <a16:creationId xmlns:a16="http://schemas.microsoft.com/office/drawing/2014/main" id="{C8020EA1-4E95-40D9-68C3-77A20CA04D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97934" y="3301958"/>
            <a:ext cx="972000" cy="972000"/>
          </a:xfrm>
          <a:prstGeom prst="rect">
            <a:avLst/>
          </a:prstGeom>
        </p:spPr>
      </p:pic>
      <p:pic>
        <p:nvPicPr>
          <p:cNvPr id="245" name="Graphic 244" descr="Man with solid fill">
            <a:extLst>
              <a:ext uri="{FF2B5EF4-FFF2-40B4-BE49-F238E27FC236}">
                <a16:creationId xmlns:a16="http://schemas.microsoft.com/office/drawing/2014/main" id="{A1066371-AA54-B37B-F43A-EB3A6BBC6F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2789" y="2096971"/>
            <a:ext cx="972000" cy="972000"/>
          </a:xfrm>
          <a:prstGeom prst="rect">
            <a:avLst/>
          </a:prstGeom>
        </p:spPr>
      </p:pic>
      <p:pic>
        <p:nvPicPr>
          <p:cNvPr id="247" name="Graphic 246" descr="Woman with solid fill">
            <a:extLst>
              <a:ext uri="{FF2B5EF4-FFF2-40B4-BE49-F238E27FC236}">
                <a16:creationId xmlns:a16="http://schemas.microsoft.com/office/drawing/2014/main" id="{BB72A069-E231-9DED-9E38-BE2DB5E19C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68001" y="5651349"/>
            <a:ext cx="972000" cy="972000"/>
          </a:xfrm>
          <a:prstGeom prst="rect">
            <a:avLst/>
          </a:prstGeom>
        </p:spPr>
      </p:pic>
      <p:pic>
        <p:nvPicPr>
          <p:cNvPr id="248" name="Graphic 247" descr="Man with solid fill">
            <a:extLst>
              <a:ext uri="{FF2B5EF4-FFF2-40B4-BE49-F238E27FC236}">
                <a16:creationId xmlns:a16="http://schemas.microsoft.com/office/drawing/2014/main" id="{A6FBBDD5-B217-972C-4A9D-B6614BFA01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72856" y="4448289"/>
            <a:ext cx="972000" cy="972000"/>
          </a:xfrm>
          <a:prstGeom prst="rect">
            <a:avLst/>
          </a:prstGeom>
        </p:spPr>
      </p:pic>
      <p:pic>
        <p:nvPicPr>
          <p:cNvPr id="249" name="Graphic 248" descr="Woman with solid fill">
            <a:extLst>
              <a:ext uri="{FF2B5EF4-FFF2-40B4-BE49-F238E27FC236}">
                <a16:creationId xmlns:a16="http://schemas.microsoft.com/office/drawing/2014/main" id="{A95C8148-4519-5AC3-D244-90E3E32B6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55706" y="2096971"/>
            <a:ext cx="972000" cy="972000"/>
          </a:xfrm>
          <a:prstGeom prst="rect">
            <a:avLst/>
          </a:prstGeom>
        </p:spPr>
      </p:pic>
      <p:pic>
        <p:nvPicPr>
          <p:cNvPr id="250" name="Graphic 249" descr="Man with solid fill">
            <a:extLst>
              <a:ext uri="{FF2B5EF4-FFF2-40B4-BE49-F238E27FC236}">
                <a16:creationId xmlns:a16="http://schemas.microsoft.com/office/drawing/2014/main" id="{0D466508-5EBC-1D20-9203-F5DCA15D27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55706" y="3301958"/>
            <a:ext cx="972000" cy="972000"/>
          </a:xfrm>
          <a:prstGeom prst="rect">
            <a:avLst/>
          </a:prstGeom>
        </p:spPr>
      </p:pic>
      <p:pic>
        <p:nvPicPr>
          <p:cNvPr id="251" name="Graphic 250" descr="Woman with solid fill">
            <a:extLst>
              <a:ext uri="{FF2B5EF4-FFF2-40B4-BE49-F238E27FC236}">
                <a16:creationId xmlns:a16="http://schemas.microsoft.com/office/drawing/2014/main" id="{B9191637-AB97-A5B9-BD13-8057146AE4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17606" y="4448289"/>
            <a:ext cx="972000" cy="972000"/>
          </a:xfrm>
          <a:prstGeom prst="rect">
            <a:avLst/>
          </a:prstGeom>
        </p:spPr>
      </p:pic>
      <p:pic>
        <p:nvPicPr>
          <p:cNvPr id="252" name="Graphic 251" descr="Man with solid fill">
            <a:extLst>
              <a:ext uri="{FF2B5EF4-FFF2-40B4-BE49-F238E27FC236}">
                <a16:creationId xmlns:a16="http://schemas.microsoft.com/office/drawing/2014/main" id="{F31103AA-81F2-7E3A-E35F-3B9D9AC61E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23956" y="5651349"/>
            <a:ext cx="972000" cy="972000"/>
          </a:xfrm>
          <a:prstGeom prst="rect">
            <a:avLst/>
          </a:prstGeom>
        </p:spPr>
      </p:pic>
      <p:pic>
        <p:nvPicPr>
          <p:cNvPr id="253" name="Graphic 252" descr="Woman with solid fill">
            <a:extLst>
              <a:ext uri="{FF2B5EF4-FFF2-40B4-BE49-F238E27FC236}">
                <a16:creationId xmlns:a16="http://schemas.microsoft.com/office/drawing/2014/main" id="{344E1FAC-E083-43F2-BF67-F41F2DE70C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91994" y="3301958"/>
            <a:ext cx="972000" cy="972000"/>
          </a:xfrm>
          <a:prstGeom prst="rect">
            <a:avLst/>
          </a:prstGeom>
        </p:spPr>
      </p:pic>
      <p:pic>
        <p:nvPicPr>
          <p:cNvPr id="254" name="Graphic 253" descr="Man with solid fill">
            <a:extLst>
              <a:ext uri="{FF2B5EF4-FFF2-40B4-BE49-F238E27FC236}">
                <a16:creationId xmlns:a16="http://schemas.microsoft.com/office/drawing/2014/main" id="{1DFDF4AB-9B4F-B44B-7FCC-27DC1EC3DF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90499" y="2096971"/>
            <a:ext cx="972000" cy="972000"/>
          </a:xfrm>
          <a:prstGeom prst="rect">
            <a:avLst/>
          </a:prstGeom>
        </p:spPr>
      </p:pic>
      <p:pic>
        <p:nvPicPr>
          <p:cNvPr id="255" name="Graphic 254" descr="Woman with solid fill">
            <a:extLst>
              <a:ext uri="{FF2B5EF4-FFF2-40B4-BE49-F238E27FC236}">
                <a16:creationId xmlns:a16="http://schemas.microsoft.com/office/drawing/2014/main" id="{2994304E-1100-B35C-12F1-70894F2501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81111" y="5651349"/>
            <a:ext cx="972000" cy="972000"/>
          </a:xfrm>
          <a:prstGeom prst="rect">
            <a:avLst/>
          </a:prstGeom>
        </p:spPr>
      </p:pic>
      <p:pic>
        <p:nvPicPr>
          <p:cNvPr id="256" name="Graphic 255" descr="Man with solid fill">
            <a:extLst>
              <a:ext uri="{FF2B5EF4-FFF2-40B4-BE49-F238E27FC236}">
                <a16:creationId xmlns:a16="http://schemas.microsoft.com/office/drawing/2014/main" id="{C2409F91-59D2-E9F3-5735-6DB91DD7B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9616" y="4448289"/>
            <a:ext cx="972000" cy="972000"/>
          </a:xfrm>
          <a:prstGeom prst="rect">
            <a:avLst/>
          </a:prstGeom>
        </p:spPr>
      </p:pic>
      <p:pic>
        <p:nvPicPr>
          <p:cNvPr id="257" name="Graphic 256" descr="Woman with solid fill">
            <a:extLst>
              <a:ext uri="{FF2B5EF4-FFF2-40B4-BE49-F238E27FC236}">
                <a16:creationId xmlns:a16="http://schemas.microsoft.com/office/drawing/2014/main" id="{2CC6EA1B-47D7-4420-D97D-BF56C907F0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49766" y="2096971"/>
            <a:ext cx="972000" cy="972000"/>
          </a:xfrm>
          <a:prstGeom prst="rect">
            <a:avLst/>
          </a:prstGeom>
        </p:spPr>
      </p:pic>
      <p:pic>
        <p:nvPicPr>
          <p:cNvPr id="258" name="Graphic 257" descr="Man with solid fill">
            <a:extLst>
              <a:ext uri="{FF2B5EF4-FFF2-40B4-BE49-F238E27FC236}">
                <a16:creationId xmlns:a16="http://schemas.microsoft.com/office/drawing/2014/main" id="{DA38992D-01A5-8099-3C44-A52F463690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43416" y="3301958"/>
            <a:ext cx="972000" cy="972000"/>
          </a:xfrm>
          <a:prstGeom prst="rect">
            <a:avLst/>
          </a:prstGeom>
        </p:spPr>
      </p:pic>
      <p:pic>
        <p:nvPicPr>
          <p:cNvPr id="259" name="Graphic 258" descr="Woman with solid fill">
            <a:extLst>
              <a:ext uri="{FF2B5EF4-FFF2-40B4-BE49-F238E27FC236}">
                <a16:creationId xmlns:a16="http://schemas.microsoft.com/office/drawing/2014/main" id="{E4217D2D-4CFE-D2DE-2095-B59595073B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30716" y="4448289"/>
            <a:ext cx="972000" cy="972000"/>
          </a:xfrm>
          <a:prstGeom prst="rect">
            <a:avLst/>
          </a:prstGeom>
        </p:spPr>
      </p:pic>
      <p:pic>
        <p:nvPicPr>
          <p:cNvPr id="260" name="Graphic 259" descr="Man with solid fill">
            <a:extLst>
              <a:ext uri="{FF2B5EF4-FFF2-40B4-BE49-F238E27FC236}">
                <a16:creationId xmlns:a16="http://schemas.microsoft.com/office/drawing/2014/main" id="{EEF23BD6-FFC1-C124-BDE0-6EC29FE40E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30716" y="5651349"/>
            <a:ext cx="972000" cy="972000"/>
          </a:xfrm>
          <a:prstGeom prst="rect">
            <a:avLst/>
          </a:prstGeom>
        </p:spPr>
      </p:pic>
      <p:pic>
        <p:nvPicPr>
          <p:cNvPr id="261" name="Graphic 260" descr="Woman with solid fill">
            <a:extLst>
              <a:ext uri="{FF2B5EF4-FFF2-40B4-BE49-F238E27FC236}">
                <a16:creationId xmlns:a16="http://schemas.microsoft.com/office/drawing/2014/main" id="{1B118315-EC82-99AB-4150-BFC57DCA94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08087" y="3301958"/>
            <a:ext cx="972000" cy="972000"/>
          </a:xfrm>
          <a:prstGeom prst="rect">
            <a:avLst/>
          </a:prstGeom>
        </p:spPr>
      </p:pic>
      <p:pic>
        <p:nvPicPr>
          <p:cNvPr id="262" name="Graphic 261" descr="Man with solid fill">
            <a:extLst>
              <a:ext uri="{FF2B5EF4-FFF2-40B4-BE49-F238E27FC236}">
                <a16:creationId xmlns:a16="http://schemas.microsoft.com/office/drawing/2014/main" id="{813F0915-5AD0-C30E-06AB-D8D89073DF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12942" y="2096971"/>
            <a:ext cx="972000" cy="972000"/>
          </a:xfrm>
          <a:prstGeom prst="rect">
            <a:avLst/>
          </a:prstGeom>
        </p:spPr>
      </p:pic>
      <p:pic>
        <p:nvPicPr>
          <p:cNvPr id="263" name="Graphic 262" descr="Woman with solid fill">
            <a:extLst>
              <a:ext uri="{FF2B5EF4-FFF2-40B4-BE49-F238E27FC236}">
                <a16:creationId xmlns:a16="http://schemas.microsoft.com/office/drawing/2014/main" id="{506009D9-26A6-B7CB-462A-38385E83FE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78154" y="5651349"/>
            <a:ext cx="972000" cy="972000"/>
          </a:xfrm>
          <a:prstGeom prst="rect">
            <a:avLst/>
          </a:prstGeom>
        </p:spPr>
      </p:pic>
      <p:pic>
        <p:nvPicPr>
          <p:cNvPr id="264" name="Graphic 263" descr="Man with solid fill">
            <a:extLst>
              <a:ext uri="{FF2B5EF4-FFF2-40B4-BE49-F238E27FC236}">
                <a16:creationId xmlns:a16="http://schemas.microsoft.com/office/drawing/2014/main" id="{8B3EB470-7988-7C08-4708-C8437118F7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83009" y="4448289"/>
            <a:ext cx="972000" cy="972000"/>
          </a:xfrm>
          <a:prstGeom prst="rect">
            <a:avLst/>
          </a:prstGeom>
        </p:spPr>
      </p:pic>
      <p:pic>
        <p:nvPicPr>
          <p:cNvPr id="265" name="Graphic 264" descr="Woman with solid fill">
            <a:extLst>
              <a:ext uri="{FF2B5EF4-FFF2-40B4-BE49-F238E27FC236}">
                <a16:creationId xmlns:a16="http://schemas.microsoft.com/office/drawing/2014/main" id="{1FE14969-EAF1-6EC3-D86D-C072223BA4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65859" y="2096971"/>
            <a:ext cx="972000" cy="972000"/>
          </a:xfrm>
          <a:prstGeom prst="rect">
            <a:avLst/>
          </a:prstGeom>
        </p:spPr>
      </p:pic>
      <p:pic>
        <p:nvPicPr>
          <p:cNvPr id="266" name="Graphic 265" descr="Man with solid fill">
            <a:extLst>
              <a:ext uri="{FF2B5EF4-FFF2-40B4-BE49-F238E27FC236}">
                <a16:creationId xmlns:a16="http://schemas.microsoft.com/office/drawing/2014/main" id="{3312CC8A-2B03-DDE5-4815-27953594FA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65859" y="3301958"/>
            <a:ext cx="972000" cy="972000"/>
          </a:xfrm>
          <a:prstGeom prst="rect">
            <a:avLst/>
          </a:prstGeom>
        </p:spPr>
      </p:pic>
      <p:pic>
        <p:nvPicPr>
          <p:cNvPr id="267" name="Graphic 266" descr="Woman with solid fill">
            <a:extLst>
              <a:ext uri="{FF2B5EF4-FFF2-40B4-BE49-F238E27FC236}">
                <a16:creationId xmlns:a16="http://schemas.microsoft.com/office/drawing/2014/main" id="{9B72473D-02D4-ECEC-7AB5-CAE79D8CB1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27759" y="4448289"/>
            <a:ext cx="972000" cy="972000"/>
          </a:xfrm>
          <a:prstGeom prst="rect">
            <a:avLst/>
          </a:prstGeom>
        </p:spPr>
      </p:pic>
      <p:pic>
        <p:nvPicPr>
          <p:cNvPr id="268" name="Graphic 267" descr="Man with solid fill">
            <a:extLst>
              <a:ext uri="{FF2B5EF4-FFF2-40B4-BE49-F238E27FC236}">
                <a16:creationId xmlns:a16="http://schemas.microsoft.com/office/drawing/2014/main" id="{C12F5E7A-3A18-6C26-BB1D-FAD51140E5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34109" y="5651349"/>
            <a:ext cx="972000" cy="972000"/>
          </a:xfrm>
          <a:prstGeom prst="rect">
            <a:avLst/>
          </a:prstGeom>
        </p:spPr>
      </p:pic>
      <p:pic>
        <p:nvPicPr>
          <p:cNvPr id="269" name="Graphic 268" descr="Woman with solid fill">
            <a:extLst>
              <a:ext uri="{FF2B5EF4-FFF2-40B4-BE49-F238E27FC236}">
                <a16:creationId xmlns:a16="http://schemas.microsoft.com/office/drawing/2014/main" id="{B4E7C2C9-4A3E-1CC8-8011-723829B015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18776" y="3301958"/>
            <a:ext cx="972000" cy="972000"/>
          </a:xfrm>
          <a:prstGeom prst="rect">
            <a:avLst/>
          </a:prstGeom>
        </p:spPr>
      </p:pic>
      <p:pic>
        <p:nvPicPr>
          <p:cNvPr id="270" name="Graphic 269" descr="Man with solid fill">
            <a:extLst>
              <a:ext uri="{FF2B5EF4-FFF2-40B4-BE49-F238E27FC236}">
                <a16:creationId xmlns:a16="http://schemas.microsoft.com/office/drawing/2014/main" id="{9BA2162D-20E9-6E33-7617-32DEF2396A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17281" y="2096971"/>
            <a:ext cx="972000" cy="972000"/>
          </a:xfrm>
          <a:prstGeom prst="rect">
            <a:avLst/>
          </a:prstGeom>
        </p:spPr>
      </p:pic>
      <p:pic>
        <p:nvPicPr>
          <p:cNvPr id="271" name="Graphic 270" descr="Woman with solid fill">
            <a:extLst>
              <a:ext uri="{FF2B5EF4-FFF2-40B4-BE49-F238E27FC236}">
                <a16:creationId xmlns:a16="http://schemas.microsoft.com/office/drawing/2014/main" id="{7690C665-2160-4D18-6A0B-717A7540E7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07893" y="5651349"/>
            <a:ext cx="972000" cy="972000"/>
          </a:xfrm>
          <a:prstGeom prst="rect">
            <a:avLst/>
          </a:prstGeom>
        </p:spPr>
      </p:pic>
      <p:pic>
        <p:nvPicPr>
          <p:cNvPr id="272" name="Graphic 271" descr="Man with solid fill">
            <a:extLst>
              <a:ext uri="{FF2B5EF4-FFF2-40B4-BE49-F238E27FC236}">
                <a16:creationId xmlns:a16="http://schemas.microsoft.com/office/drawing/2014/main" id="{3E6367C1-8703-982E-9A6F-9C1C7F885C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06398" y="4448289"/>
            <a:ext cx="972000" cy="972000"/>
          </a:xfrm>
          <a:prstGeom prst="rect">
            <a:avLst/>
          </a:prstGeom>
        </p:spPr>
      </p:pic>
      <p:pic>
        <p:nvPicPr>
          <p:cNvPr id="273" name="Graphic 272" descr="Woman with solid fill">
            <a:extLst>
              <a:ext uri="{FF2B5EF4-FFF2-40B4-BE49-F238E27FC236}">
                <a16:creationId xmlns:a16="http://schemas.microsoft.com/office/drawing/2014/main" id="{7BEC630F-4496-C780-3DD0-2AAEBDDEB1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76548" y="2096971"/>
            <a:ext cx="972000" cy="972000"/>
          </a:xfrm>
          <a:prstGeom prst="rect">
            <a:avLst/>
          </a:prstGeom>
        </p:spPr>
      </p:pic>
      <p:pic>
        <p:nvPicPr>
          <p:cNvPr id="274" name="Graphic 273" descr="Man with solid fill">
            <a:extLst>
              <a:ext uri="{FF2B5EF4-FFF2-40B4-BE49-F238E27FC236}">
                <a16:creationId xmlns:a16="http://schemas.microsoft.com/office/drawing/2014/main" id="{CDBD8D35-8FA4-9BCB-8A63-B5D623B4C9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70198" y="3301958"/>
            <a:ext cx="972000" cy="972000"/>
          </a:xfrm>
          <a:prstGeom prst="rect">
            <a:avLst/>
          </a:prstGeom>
        </p:spPr>
      </p:pic>
      <p:pic>
        <p:nvPicPr>
          <p:cNvPr id="275" name="Graphic 274" descr="Woman with solid fill">
            <a:extLst>
              <a:ext uri="{FF2B5EF4-FFF2-40B4-BE49-F238E27FC236}">
                <a16:creationId xmlns:a16="http://schemas.microsoft.com/office/drawing/2014/main" id="{50BD2CA6-3ABA-D42E-C255-B6C624BD47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7498" y="4448289"/>
            <a:ext cx="972000" cy="972000"/>
          </a:xfrm>
          <a:prstGeom prst="rect">
            <a:avLst/>
          </a:prstGeom>
        </p:spPr>
      </p:pic>
      <p:pic>
        <p:nvPicPr>
          <p:cNvPr id="276" name="Graphic 275" descr="Man with solid fill">
            <a:extLst>
              <a:ext uri="{FF2B5EF4-FFF2-40B4-BE49-F238E27FC236}">
                <a16:creationId xmlns:a16="http://schemas.microsoft.com/office/drawing/2014/main" id="{D49C6781-ACD3-D14C-4904-799A9372F8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57498" y="5651349"/>
            <a:ext cx="972000" cy="972000"/>
          </a:xfrm>
          <a:prstGeom prst="rect">
            <a:avLst/>
          </a:prstGeom>
        </p:spPr>
      </p:pic>
      <p:pic>
        <p:nvPicPr>
          <p:cNvPr id="277" name="Graphic 276" descr="Woman with solid fill">
            <a:extLst>
              <a:ext uri="{FF2B5EF4-FFF2-40B4-BE49-F238E27FC236}">
                <a16:creationId xmlns:a16="http://schemas.microsoft.com/office/drawing/2014/main" id="{5ECA8032-A830-7087-F180-9A6262AA28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34869" y="3301958"/>
            <a:ext cx="972000" cy="972000"/>
          </a:xfrm>
          <a:prstGeom prst="rect">
            <a:avLst/>
          </a:prstGeom>
        </p:spPr>
      </p:pic>
      <p:pic>
        <p:nvPicPr>
          <p:cNvPr id="278" name="Graphic 277" descr="Man with solid fill">
            <a:extLst>
              <a:ext uri="{FF2B5EF4-FFF2-40B4-BE49-F238E27FC236}">
                <a16:creationId xmlns:a16="http://schemas.microsoft.com/office/drawing/2014/main" id="{6015770C-DD28-D42B-2CB5-18745DEA6F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39724" y="2096971"/>
            <a:ext cx="972000" cy="972000"/>
          </a:xfrm>
          <a:prstGeom prst="rect">
            <a:avLst/>
          </a:prstGeom>
        </p:spPr>
      </p:pic>
      <p:pic>
        <p:nvPicPr>
          <p:cNvPr id="279" name="Graphic 278" descr="Woman with solid fill">
            <a:extLst>
              <a:ext uri="{FF2B5EF4-FFF2-40B4-BE49-F238E27FC236}">
                <a16:creationId xmlns:a16="http://schemas.microsoft.com/office/drawing/2014/main" id="{37DD1A4F-10AF-70DF-B202-85EA64716A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04936" y="5651349"/>
            <a:ext cx="972000" cy="972000"/>
          </a:xfrm>
          <a:prstGeom prst="rect">
            <a:avLst/>
          </a:prstGeom>
        </p:spPr>
      </p:pic>
      <p:pic>
        <p:nvPicPr>
          <p:cNvPr id="280" name="Graphic 279" descr="Man with solid fill">
            <a:extLst>
              <a:ext uri="{FF2B5EF4-FFF2-40B4-BE49-F238E27FC236}">
                <a16:creationId xmlns:a16="http://schemas.microsoft.com/office/drawing/2014/main" id="{1F6BBF54-8D59-7147-801D-38AC60DDB7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09791" y="4448289"/>
            <a:ext cx="972000" cy="972000"/>
          </a:xfrm>
          <a:prstGeom prst="rect">
            <a:avLst/>
          </a:prstGeom>
        </p:spPr>
      </p:pic>
      <p:pic>
        <p:nvPicPr>
          <p:cNvPr id="281" name="Graphic 280" descr="Woman with solid fill">
            <a:extLst>
              <a:ext uri="{FF2B5EF4-FFF2-40B4-BE49-F238E27FC236}">
                <a16:creationId xmlns:a16="http://schemas.microsoft.com/office/drawing/2014/main" id="{912CEC9E-1B92-D0B1-F445-A2D35F1666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92641" y="2096971"/>
            <a:ext cx="972000" cy="972000"/>
          </a:xfrm>
          <a:prstGeom prst="rect">
            <a:avLst/>
          </a:prstGeom>
        </p:spPr>
      </p:pic>
      <p:pic>
        <p:nvPicPr>
          <p:cNvPr id="282" name="Graphic 281" descr="Man with solid fill">
            <a:extLst>
              <a:ext uri="{FF2B5EF4-FFF2-40B4-BE49-F238E27FC236}">
                <a16:creationId xmlns:a16="http://schemas.microsoft.com/office/drawing/2014/main" id="{DA8B6699-23D9-CEF3-8FD5-622E5847D3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92641" y="3301958"/>
            <a:ext cx="972000" cy="972000"/>
          </a:xfrm>
          <a:prstGeom prst="rect">
            <a:avLst/>
          </a:prstGeom>
        </p:spPr>
      </p:pic>
      <p:pic>
        <p:nvPicPr>
          <p:cNvPr id="283" name="Graphic 282" descr="Woman with solid fill">
            <a:extLst>
              <a:ext uri="{FF2B5EF4-FFF2-40B4-BE49-F238E27FC236}">
                <a16:creationId xmlns:a16="http://schemas.microsoft.com/office/drawing/2014/main" id="{21801563-70A6-32CE-4057-D859F43A81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54541" y="4448289"/>
            <a:ext cx="972000" cy="972000"/>
          </a:xfrm>
          <a:prstGeom prst="rect">
            <a:avLst/>
          </a:prstGeom>
        </p:spPr>
      </p:pic>
      <p:pic>
        <p:nvPicPr>
          <p:cNvPr id="284" name="Graphic 283" descr="Man with solid fill">
            <a:extLst>
              <a:ext uri="{FF2B5EF4-FFF2-40B4-BE49-F238E27FC236}">
                <a16:creationId xmlns:a16="http://schemas.microsoft.com/office/drawing/2014/main" id="{6468264E-9105-9380-F565-D67F3A101F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60891" y="5651349"/>
            <a:ext cx="972000" cy="972000"/>
          </a:xfrm>
          <a:prstGeom prst="rect">
            <a:avLst/>
          </a:prstGeom>
        </p:spPr>
      </p:pic>
      <p:pic>
        <p:nvPicPr>
          <p:cNvPr id="285" name="Graphic 284" descr="Woman with solid fill">
            <a:extLst>
              <a:ext uri="{FF2B5EF4-FFF2-40B4-BE49-F238E27FC236}">
                <a16:creationId xmlns:a16="http://schemas.microsoft.com/office/drawing/2014/main" id="{0A323A19-B732-78E3-3158-35E5F29A5C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47693" y="3301958"/>
            <a:ext cx="972000" cy="972000"/>
          </a:xfrm>
          <a:prstGeom prst="rect">
            <a:avLst/>
          </a:prstGeom>
        </p:spPr>
      </p:pic>
      <p:pic>
        <p:nvPicPr>
          <p:cNvPr id="286" name="Graphic 285" descr="Man with solid fill">
            <a:extLst>
              <a:ext uri="{FF2B5EF4-FFF2-40B4-BE49-F238E27FC236}">
                <a16:creationId xmlns:a16="http://schemas.microsoft.com/office/drawing/2014/main" id="{A662AE21-384F-87D4-5290-EE699CEC5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46198" y="2096971"/>
            <a:ext cx="972000" cy="972000"/>
          </a:xfrm>
          <a:prstGeom prst="rect">
            <a:avLst/>
          </a:prstGeom>
        </p:spPr>
      </p:pic>
      <p:pic>
        <p:nvPicPr>
          <p:cNvPr id="287" name="Graphic 286" descr="Woman with solid fill">
            <a:extLst>
              <a:ext uri="{FF2B5EF4-FFF2-40B4-BE49-F238E27FC236}">
                <a16:creationId xmlns:a16="http://schemas.microsoft.com/office/drawing/2014/main" id="{E6C2ED45-4428-ACD5-DFC4-AECB2D30E3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36810" y="5651349"/>
            <a:ext cx="972000" cy="972000"/>
          </a:xfrm>
          <a:prstGeom prst="rect">
            <a:avLst/>
          </a:prstGeom>
        </p:spPr>
      </p:pic>
      <p:pic>
        <p:nvPicPr>
          <p:cNvPr id="288" name="Graphic 287" descr="Man with solid fill">
            <a:extLst>
              <a:ext uri="{FF2B5EF4-FFF2-40B4-BE49-F238E27FC236}">
                <a16:creationId xmlns:a16="http://schemas.microsoft.com/office/drawing/2014/main" id="{DDADAEE4-B5F2-F78A-030E-625DD8E3CE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35315" y="4448289"/>
            <a:ext cx="972000" cy="972000"/>
          </a:xfrm>
          <a:prstGeom prst="rect">
            <a:avLst/>
          </a:prstGeom>
        </p:spPr>
      </p:pic>
      <p:grpSp>
        <p:nvGrpSpPr>
          <p:cNvPr id="289" name="Group 288">
            <a:extLst>
              <a:ext uri="{FF2B5EF4-FFF2-40B4-BE49-F238E27FC236}">
                <a16:creationId xmlns:a16="http://schemas.microsoft.com/office/drawing/2014/main" id="{6F8D57C4-79B4-D3C4-F340-C363F55EFE58}"/>
              </a:ext>
            </a:extLst>
          </p:cNvPr>
          <p:cNvGrpSpPr/>
          <p:nvPr/>
        </p:nvGrpSpPr>
        <p:grpSpPr>
          <a:xfrm>
            <a:off x="6207229" y="2322630"/>
            <a:ext cx="5013558" cy="442671"/>
            <a:chOff x="6207229" y="2322630"/>
            <a:chExt cx="5013558" cy="442671"/>
          </a:xfrm>
        </p:grpSpPr>
        <p:pic>
          <p:nvPicPr>
            <p:cNvPr id="290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BF2722B2-FD71-4924-39D5-58870C191E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8494324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1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802FF6BC-852B-1AE8-9F96-2FE81EAA69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8951743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2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D6942FFA-DA53-1902-24DE-95EF89FD65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9409162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3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5ED22A2F-277A-9FE8-BF82-EC7DCE6EE6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9866581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4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ACAD30DF-D1A1-B31A-E0B6-9C57AF341B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10324000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5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5B366BAC-24C9-F8E9-1704-93F292677B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10781423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6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27063B65-963C-4784-A6E4-8112C96849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6207229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D2D853B9-86C7-8A4E-A76E-ADBBDCF779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6664648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8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723BF789-04E4-8556-77BF-B5A807D608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7122067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9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92539AB1-46F8-6ABC-3F0A-72A4E9CD0F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7579486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0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84F379A9-434D-553D-A8F5-1D10FFEA8A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8036905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1582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2" descr="Gravestone">
            <a:extLst>
              <a:ext uri="{FF2B5EF4-FFF2-40B4-BE49-F238E27FC236}">
                <a16:creationId xmlns:a16="http://schemas.microsoft.com/office/drawing/2014/main" id="{3E5141A2-C151-5B88-8A97-0E63CB858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83" y="118638"/>
            <a:ext cx="1822866" cy="182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Arrow: Right 139">
            <a:extLst>
              <a:ext uri="{FF2B5EF4-FFF2-40B4-BE49-F238E27FC236}">
                <a16:creationId xmlns:a16="http://schemas.microsoft.com/office/drawing/2014/main" id="{340AAD69-2984-7F05-564F-16466EBE409B}"/>
              </a:ext>
            </a:extLst>
          </p:cNvPr>
          <p:cNvSpPr/>
          <p:nvPr/>
        </p:nvSpPr>
        <p:spPr>
          <a:xfrm>
            <a:off x="2240900" y="801047"/>
            <a:ext cx="910689" cy="45804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Title 4">
            <a:extLst>
              <a:ext uri="{FF2B5EF4-FFF2-40B4-BE49-F238E27FC236}">
                <a16:creationId xmlns:a16="http://schemas.microsoft.com/office/drawing/2014/main" id="{7878B53C-7806-C0BC-FD37-0F195F86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975" y="562969"/>
            <a:ext cx="6998515" cy="1710966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8</a:t>
            </a:r>
            <a:r>
              <a:rPr lang="en-GB" sz="3200" b="1" dirty="0">
                <a:latin typeface="Century Gothic" panose="020B0502020202020204" pitchFamily="34" charset="0"/>
              </a:rPr>
              <a:t> </a:t>
            </a:r>
            <a:r>
              <a:rPr lang="en-GB" sz="3200" dirty="0">
                <a:latin typeface="Century Gothic" panose="020B0502020202020204" pitchFamily="34" charset="0"/>
              </a:rPr>
              <a:t>died of </a:t>
            </a:r>
            <a:r>
              <a:rPr lang="en-GB" sz="3200" b="1" dirty="0">
                <a:latin typeface="Century Gothic" panose="020B0502020202020204" pitchFamily="34" charset="0"/>
              </a:rPr>
              <a:t>flu </a:t>
            </a:r>
            <a:r>
              <a:rPr lang="en-GB" sz="3200" dirty="0">
                <a:latin typeface="Century Gothic" panose="020B0502020202020204" pitchFamily="34" charset="0"/>
              </a:rPr>
              <a:t>and</a:t>
            </a:r>
            <a:r>
              <a:rPr lang="en-GB" sz="3200" b="1" dirty="0">
                <a:latin typeface="Century Gothic" panose="020B0502020202020204" pitchFamily="34" charset="0"/>
              </a:rPr>
              <a:t> lung infections </a:t>
            </a:r>
            <a:r>
              <a:rPr lang="en-GB" sz="3200" dirty="0">
                <a:latin typeface="Century Gothic" panose="020B0502020202020204" pitchFamily="34" charset="0"/>
              </a:rPr>
              <a:t>(pneumonia)</a:t>
            </a:r>
            <a:endParaRPr lang="en-GB" sz="3200" dirty="0"/>
          </a:p>
        </p:txBody>
      </p:sp>
      <p:pic>
        <p:nvPicPr>
          <p:cNvPr id="247" name="Picture 2" descr="Pneumonia">
            <a:extLst>
              <a:ext uri="{FF2B5EF4-FFF2-40B4-BE49-F238E27FC236}">
                <a16:creationId xmlns:a16="http://schemas.microsoft.com/office/drawing/2014/main" id="{C22A6026-548A-4E38-9DE2-5B925CC78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05" y="8343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0F789CF-27F3-3023-4568-B383EC3AD8D3}"/>
              </a:ext>
            </a:extLst>
          </p:cNvPr>
          <p:cNvGrpSpPr/>
          <p:nvPr/>
        </p:nvGrpSpPr>
        <p:grpSpPr>
          <a:xfrm>
            <a:off x="8678333" y="8793"/>
            <a:ext cx="3513667" cy="619320"/>
            <a:chOff x="8678332" y="6317598"/>
            <a:chExt cx="3513667" cy="6193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4230535-9C30-C4F8-1C7D-5DA8EABE4625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A780DE26-AB7D-624B-364B-19CE814AD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881D0B64-A3C9-1973-6143-ECA2E22E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CC1A743D-1C0D-3283-F2D7-60DA3FC64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9" name="Picture 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E9DB672-19F5-F4DD-A6DB-0945926DA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14" name="Graphic 13" descr="Woman with solid fill">
            <a:extLst>
              <a:ext uri="{FF2B5EF4-FFF2-40B4-BE49-F238E27FC236}">
                <a16:creationId xmlns:a16="http://schemas.microsoft.com/office/drawing/2014/main" id="{B75FF80A-0D84-04CC-EA23-CB536D12FE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3301958"/>
            <a:ext cx="972000" cy="972000"/>
          </a:xfrm>
          <a:prstGeom prst="rect">
            <a:avLst/>
          </a:prstGeom>
        </p:spPr>
      </p:pic>
      <p:pic>
        <p:nvPicPr>
          <p:cNvPr id="15" name="Graphic 14" descr="Man with solid fill">
            <a:extLst>
              <a:ext uri="{FF2B5EF4-FFF2-40B4-BE49-F238E27FC236}">
                <a16:creationId xmlns:a16="http://schemas.microsoft.com/office/drawing/2014/main" id="{E7738D89-EE06-BD94-72B9-C10D49EFB9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495" y="2096971"/>
            <a:ext cx="972000" cy="972000"/>
          </a:xfrm>
          <a:prstGeom prst="rect">
            <a:avLst/>
          </a:prstGeom>
        </p:spPr>
      </p:pic>
      <p:pic>
        <p:nvPicPr>
          <p:cNvPr id="16" name="Graphic 15" descr="Woman with solid fill">
            <a:extLst>
              <a:ext uri="{FF2B5EF4-FFF2-40B4-BE49-F238E27FC236}">
                <a16:creationId xmlns:a16="http://schemas.microsoft.com/office/drawing/2014/main" id="{5AD36057-465E-AD00-820D-3123586DA0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0883" y="5651349"/>
            <a:ext cx="972000" cy="972000"/>
          </a:xfrm>
          <a:prstGeom prst="rect">
            <a:avLst/>
          </a:prstGeom>
        </p:spPr>
      </p:pic>
      <p:pic>
        <p:nvPicPr>
          <p:cNvPr id="17" name="Graphic 16" descr="Man with solid fill">
            <a:extLst>
              <a:ext uri="{FF2B5EF4-FFF2-40B4-BE49-F238E27FC236}">
                <a16:creationId xmlns:a16="http://schemas.microsoft.com/office/drawing/2014/main" id="{23E5B607-E933-2FC4-B2D1-1A03C8CAB2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2378" y="4448289"/>
            <a:ext cx="972000" cy="972000"/>
          </a:xfrm>
          <a:prstGeom prst="rect">
            <a:avLst/>
          </a:prstGeom>
        </p:spPr>
      </p:pic>
      <p:pic>
        <p:nvPicPr>
          <p:cNvPr id="18" name="Graphic 17" descr="Woman with solid fill">
            <a:extLst>
              <a:ext uri="{FF2B5EF4-FFF2-40B4-BE49-F238E27FC236}">
                <a16:creationId xmlns:a16="http://schemas.microsoft.com/office/drawing/2014/main" id="{DD70ADE0-EBF6-9E0B-0621-B4774B1D29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7772" y="2096971"/>
            <a:ext cx="972000" cy="972000"/>
          </a:xfrm>
          <a:prstGeom prst="rect">
            <a:avLst/>
          </a:prstGeom>
        </p:spPr>
      </p:pic>
      <p:pic>
        <p:nvPicPr>
          <p:cNvPr id="19" name="Graphic 18" descr="Man with solid fill">
            <a:extLst>
              <a:ext uri="{FF2B5EF4-FFF2-40B4-BE49-F238E27FC236}">
                <a16:creationId xmlns:a16="http://schemas.microsoft.com/office/drawing/2014/main" id="{6BE8EE33-F344-6EB9-2ED9-123CF1824D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1422" y="3301958"/>
            <a:ext cx="972000" cy="972000"/>
          </a:xfrm>
          <a:prstGeom prst="rect">
            <a:avLst/>
          </a:prstGeom>
        </p:spPr>
      </p:pic>
      <p:pic>
        <p:nvPicPr>
          <p:cNvPr id="20" name="Graphic 19" descr="Woman with solid fill">
            <a:extLst>
              <a:ext uri="{FF2B5EF4-FFF2-40B4-BE49-F238E27FC236}">
                <a16:creationId xmlns:a16="http://schemas.microsoft.com/office/drawing/2014/main" id="{9AB7C9B5-0CE5-BB26-5946-EF14E5857E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8722" y="4448289"/>
            <a:ext cx="972000" cy="972000"/>
          </a:xfrm>
          <a:prstGeom prst="rect">
            <a:avLst/>
          </a:prstGeom>
        </p:spPr>
      </p:pic>
      <p:pic>
        <p:nvPicPr>
          <p:cNvPr id="21" name="Graphic 20" descr="Man with solid fill">
            <a:extLst>
              <a:ext uri="{FF2B5EF4-FFF2-40B4-BE49-F238E27FC236}">
                <a16:creationId xmlns:a16="http://schemas.microsoft.com/office/drawing/2014/main" id="{8FE5BDF6-5DBD-A6E8-8762-7047989699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8722" y="5651349"/>
            <a:ext cx="972000" cy="972000"/>
          </a:xfrm>
          <a:prstGeom prst="rect">
            <a:avLst/>
          </a:prstGeom>
        </p:spPr>
      </p:pic>
      <p:pic>
        <p:nvPicPr>
          <p:cNvPr id="22" name="Graphic 21" descr="Woman with solid fill">
            <a:extLst>
              <a:ext uri="{FF2B5EF4-FFF2-40B4-BE49-F238E27FC236}">
                <a16:creationId xmlns:a16="http://schemas.microsoft.com/office/drawing/2014/main" id="{B47685E0-64B5-42A1-AE8C-A1BE20B068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6093" y="3301958"/>
            <a:ext cx="972000" cy="972000"/>
          </a:xfrm>
          <a:prstGeom prst="rect">
            <a:avLst/>
          </a:prstGeom>
        </p:spPr>
      </p:pic>
      <p:pic>
        <p:nvPicPr>
          <p:cNvPr id="23" name="Graphic 22" descr="Man with solid fill">
            <a:extLst>
              <a:ext uri="{FF2B5EF4-FFF2-40B4-BE49-F238E27FC236}">
                <a16:creationId xmlns:a16="http://schemas.microsoft.com/office/drawing/2014/main" id="{5E82799E-E97C-6C58-FB19-AB7D3824D5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0948" y="2096971"/>
            <a:ext cx="972000" cy="972000"/>
          </a:xfrm>
          <a:prstGeom prst="rect">
            <a:avLst/>
          </a:prstGeom>
        </p:spPr>
      </p:pic>
      <p:pic>
        <p:nvPicPr>
          <p:cNvPr id="24" name="Graphic 23" descr="Woman with solid fill">
            <a:extLst>
              <a:ext uri="{FF2B5EF4-FFF2-40B4-BE49-F238E27FC236}">
                <a16:creationId xmlns:a16="http://schemas.microsoft.com/office/drawing/2014/main" id="{65DEEA8A-04AD-A95B-A228-0C740A3EEA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6160" y="5651349"/>
            <a:ext cx="972000" cy="972000"/>
          </a:xfrm>
          <a:prstGeom prst="rect">
            <a:avLst/>
          </a:prstGeom>
        </p:spPr>
      </p:pic>
      <p:pic>
        <p:nvPicPr>
          <p:cNvPr id="25" name="Graphic 24" descr="Man with solid fill">
            <a:extLst>
              <a:ext uri="{FF2B5EF4-FFF2-40B4-BE49-F238E27FC236}">
                <a16:creationId xmlns:a16="http://schemas.microsoft.com/office/drawing/2014/main" id="{5E9B3CCB-29ED-7493-5586-D9689C1795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1015" y="4448289"/>
            <a:ext cx="972000" cy="972000"/>
          </a:xfrm>
          <a:prstGeom prst="rect">
            <a:avLst/>
          </a:prstGeom>
        </p:spPr>
      </p:pic>
      <p:pic>
        <p:nvPicPr>
          <p:cNvPr id="26" name="Graphic 25" descr="Woman with solid fill">
            <a:extLst>
              <a:ext uri="{FF2B5EF4-FFF2-40B4-BE49-F238E27FC236}">
                <a16:creationId xmlns:a16="http://schemas.microsoft.com/office/drawing/2014/main" id="{B46637B4-8FBD-339D-17FA-B449ADB8D3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73865" y="2096971"/>
            <a:ext cx="972000" cy="972000"/>
          </a:xfrm>
          <a:prstGeom prst="rect">
            <a:avLst/>
          </a:prstGeom>
        </p:spPr>
      </p:pic>
      <p:pic>
        <p:nvPicPr>
          <p:cNvPr id="27" name="Graphic 26" descr="Man with solid fill">
            <a:extLst>
              <a:ext uri="{FF2B5EF4-FFF2-40B4-BE49-F238E27FC236}">
                <a16:creationId xmlns:a16="http://schemas.microsoft.com/office/drawing/2014/main" id="{BF578193-F4C2-D3B6-799C-B80EE4EC9B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73865" y="3301958"/>
            <a:ext cx="972000" cy="972000"/>
          </a:xfrm>
          <a:prstGeom prst="rect">
            <a:avLst/>
          </a:prstGeom>
        </p:spPr>
      </p:pic>
      <p:pic>
        <p:nvPicPr>
          <p:cNvPr id="28" name="Graphic 27" descr="Woman with solid fill">
            <a:extLst>
              <a:ext uri="{FF2B5EF4-FFF2-40B4-BE49-F238E27FC236}">
                <a16:creationId xmlns:a16="http://schemas.microsoft.com/office/drawing/2014/main" id="{DA784837-06B1-E1D7-E9DC-A3ED734A4F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35765" y="4448289"/>
            <a:ext cx="972000" cy="972000"/>
          </a:xfrm>
          <a:prstGeom prst="rect">
            <a:avLst/>
          </a:prstGeom>
        </p:spPr>
      </p:pic>
      <p:pic>
        <p:nvPicPr>
          <p:cNvPr id="29" name="Graphic 28" descr="Man with solid fill">
            <a:extLst>
              <a:ext uri="{FF2B5EF4-FFF2-40B4-BE49-F238E27FC236}">
                <a16:creationId xmlns:a16="http://schemas.microsoft.com/office/drawing/2014/main" id="{01134055-80BE-6C57-78F7-9F2B4A411A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42115" y="5651349"/>
            <a:ext cx="972000" cy="972000"/>
          </a:xfrm>
          <a:prstGeom prst="rect">
            <a:avLst/>
          </a:prstGeom>
        </p:spPr>
      </p:pic>
      <p:pic>
        <p:nvPicPr>
          <p:cNvPr id="30" name="Graphic 29" descr="Woman with solid fill">
            <a:extLst>
              <a:ext uri="{FF2B5EF4-FFF2-40B4-BE49-F238E27FC236}">
                <a16:creationId xmlns:a16="http://schemas.microsoft.com/office/drawing/2014/main" id="{537693A2-27DB-69C6-E49C-56F7CAF856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26782" y="3301958"/>
            <a:ext cx="972000" cy="972000"/>
          </a:xfrm>
          <a:prstGeom prst="rect">
            <a:avLst/>
          </a:prstGeom>
        </p:spPr>
      </p:pic>
      <p:pic>
        <p:nvPicPr>
          <p:cNvPr id="31" name="Graphic 30" descr="Man with solid fill">
            <a:extLst>
              <a:ext uri="{FF2B5EF4-FFF2-40B4-BE49-F238E27FC236}">
                <a16:creationId xmlns:a16="http://schemas.microsoft.com/office/drawing/2014/main" id="{75F3F79E-0536-088B-F094-6FE8827100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25287" y="2096971"/>
            <a:ext cx="972000" cy="972000"/>
          </a:xfrm>
          <a:prstGeom prst="rect">
            <a:avLst/>
          </a:prstGeom>
        </p:spPr>
      </p:pic>
      <p:pic>
        <p:nvPicPr>
          <p:cNvPr id="32" name="Graphic 31" descr="Woman with solid fill">
            <a:extLst>
              <a:ext uri="{FF2B5EF4-FFF2-40B4-BE49-F238E27FC236}">
                <a16:creationId xmlns:a16="http://schemas.microsoft.com/office/drawing/2014/main" id="{2066D27D-0D4C-560F-FBBC-22F5CBA153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15899" y="5651349"/>
            <a:ext cx="972000" cy="972000"/>
          </a:xfrm>
          <a:prstGeom prst="rect">
            <a:avLst/>
          </a:prstGeom>
        </p:spPr>
      </p:pic>
      <p:pic>
        <p:nvPicPr>
          <p:cNvPr id="33" name="Graphic 32" descr="Man with solid fill">
            <a:extLst>
              <a:ext uri="{FF2B5EF4-FFF2-40B4-BE49-F238E27FC236}">
                <a16:creationId xmlns:a16="http://schemas.microsoft.com/office/drawing/2014/main" id="{DD8864F4-D5BD-2CE1-3C0F-A6E771E412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14404" y="4448289"/>
            <a:ext cx="972000" cy="972000"/>
          </a:xfrm>
          <a:prstGeom prst="rect">
            <a:avLst/>
          </a:prstGeom>
        </p:spPr>
      </p:pic>
      <p:pic>
        <p:nvPicPr>
          <p:cNvPr id="48" name="Graphic 47" descr="Woman with solid fill">
            <a:extLst>
              <a:ext uri="{FF2B5EF4-FFF2-40B4-BE49-F238E27FC236}">
                <a16:creationId xmlns:a16="http://schemas.microsoft.com/office/drawing/2014/main" id="{CAF5D45A-65CF-1256-FBEF-DC1689A554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84554" y="2096971"/>
            <a:ext cx="972000" cy="972000"/>
          </a:xfrm>
          <a:prstGeom prst="rect">
            <a:avLst/>
          </a:prstGeom>
        </p:spPr>
      </p:pic>
      <p:pic>
        <p:nvPicPr>
          <p:cNvPr id="49" name="Graphic 48" descr="Man with solid fill">
            <a:extLst>
              <a:ext uri="{FF2B5EF4-FFF2-40B4-BE49-F238E27FC236}">
                <a16:creationId xmlns:a16="http://schemas.microsoft.com/office/drawing/2014/main" id="{A26B3BD2-DF06-89AD-8FF4-C8555F3616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78204" y="3301958"/>
            <a:ext cx="972000" cy="972000"/>
          </a:xfrm>
          <a:prstGeom prst="rect">
            <a:avLst/>
          </a:prstGeom>
        </p:spPr>
      </p:pic>
      <p:pic>
        <p:nvPicPr>
          <p:cNvPr id="50" name="Graphic 49" descr="Woman with solid fill">
            <a:extLst>
              <a:ext uri="{FF2B5EF4-FFF2-40B4-BE49-F238E27FC236}">
                <a16:creationId xmlns:a16="http://schemas.microsoft.com/office/drawing/2014/main" id="{850AC4E4-BE43-1015-DA95-9D8FB869AB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65504" y="4448289"/>
            <a:ext cx="972000" cy="972000"/>
          </a:xfrm>
          <a:prstGeom prst="rect">
            <a:avLst/>
          </a:prstGeom>
        </p:spPr>
      </p:pic>
      <p:pic>
        <p:nvPicPr>
          <p:cNvPr id="51" name="Graphic 50" descr="Man with solid fill">
            <a:extLst>
              <a:ext uri="{FF2B5EF4-FFF2-40B4-BE49-F238E27FC236}">
                <a16:creationId xmlns:a16="http://schemas.microsoft.com/office/drawing/2014/main" id="{ED131491-2FBC-362A-1246-7A66C31A7E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65504" y="5651349"/>
            <a:ext cx="972000" cy="972000"/>
          </a:xfrm>
          <a:prstGeom prst="rect">
            <a:avLst/>
          </a:prstGeom>
        </p:spPr>
      </p:pic>
      <p:pic>
        <p:nvPicPr>
          <p:cNvPr id="52" name="Graphic 51" descr="Woman with solid fill">
            <a:extLst>
              <a:ext uri="{FF2B5EF4-FFF2-40B4-BE49-F238E27FC236}">
                <a16:creationId xmlns:a16="http://schemas.microsoft.com/office/drawing/2014/main" id="{6E910CDA-423F-50F1-69D9-138D1997A5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42875" y="3301958"/>
            <a:ext cx="972000" cy="972000"/>
          </a:xfrm>
          <a:prstGeom prst="rect">
            <a:avLst/>
          </a:prstGeom>
        </p:spPr>
      </p:pic>
      <p:pic>
        <p:nvPicPr>
          <p:cNvPr id="53" name="Graphic 52" descr="Man with solid fill">
            <a:extLst>
              <a:ext uri="{FF2B5EF4-FFF2-40B4-BE49-F238E27FC236}">
                <a16:creationId xmlns:a16="http://schemas.microsoft.com/office/drawing/2014/main" id="{4B6149C8-B99F-E28E-80FE-5B3E80E0E3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7730" y="2096971"/>
            <a:ext cx="972000" cy="972000"/>
          </a:xfrm>
          <a:prstGeom prst="rect">
            <a:avLst/>
          </a:prstGeom>
        </p:spPr>
      </p:pic>
      <p:pic>
        <p:nvPicPr>
          <p:cNvPr id="54" name="Graphic 53" descr="Woman with solid fill">
            <a:extLst>
              <a:ext uri="{FF2B5EF4-FFF2-40B4-BE49-F238E27FC236}">
                <a16:creationId xmlns:a16="http://schemas.microsoft.com/office/drawing/2014/main" id="{FF5CC803-01A2-3E4E-00F1-16AD5B87B5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12942" y="5651349"/>
            <a:ext cx="972000" cy="972000"/>
          </a:xfrm>
          <a:prstGeom prst="rect">
            <a:avLst/>
          </a:prstGeom>
        </p:spPr>
      </p:pic>
      <p:pic>
        <p:nvPicPr>
          <p:cNvPr id="55" name="Graphic 54" descr="Man with solid fill">
            <a:extLst>
              <a:ext uri="{FF2B5EF4-FFF2-40B4-BE49-F238E27FC236}">
                <a16:creationId xmlns:a16="http://schemas.microsoft.com/office/drawing/2014/main" id="{EE5BC30C-BBAC-825B-AB9F-C667BF1C4C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17797" y="4448289"/>
            <a:ext cx="972000" cy="972000"/>
          </a:xfrm>
          <a:prstGeom prst="rect">
            <a:avLst/>
          </a:prstGeom>
        </p:spPr>
      </p:pic>
      <p:pic>
        <p:nvPicPr>
          <p:cNvPr id="56" name="Graphic 55" descr="Woman with solid fill">
            <a:extLst>
              <a:ext uri="{FF2B5EF4-FFF2-40B4-BE49-F238E27FC236}">
                <a16:creationId xmlns:a16="http://schemas.microsoft.com/office/drawing/2014/main" id="{B8BE4E6B-4D77-8A29-A39E-17DEE2F9CD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00647" y="2096971"/>
            <a:ext cx="972000" cy="972000"/>
          </a:xfrm>
          <a:prstGeom prst="rect">
            <a:avLst/>
          </a:prstGeom>
        </p:spPr>
      </p:pic>
      <p:pic>
        <p:nvPicPr>
          <p:cNvPr id="57" name="Graphic 56" descr="Man with solid fill">
            <a:extLst>
              <a:ext uri="{FF2B5EF4-FFF2-40B4-BE49-F238E27FC236}">
                <a16:creationId xmlns:a16="http://schemas.microsoft.com/office/drawing/2014/main" id="{60A46ECF-0EB2-B6D9-89BE-C093E4582B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00647" y="3301958"/>
            <a:ext cx="972000" cy="972000"/>
          </a:xfrm>
          <a:prstGeom prst="rect">
            <a:avLst/>
          </a:prstGeom>
        </p:spPr>
      </p:pic>
      <p:pic>
        <p:nvPicPr>
          <p:cNvPr id="58" name="Graphic 57" descr="Woman with solid fill">
            <a:extLst>
              <a:ext uri="{FF2B5EF4-FFF2-40B4-BE49-F238E27FC236}">
                <a16:creationId xmlns:a16="http://schemas.microsoft.com/office/drawing/2014/main" id="{95BCC772-3D12-0B0F-7784-A42CF638CF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62547" y="4448289"/>
            <a:ext cx="972000" cy="972000"/>
          </a:xfrm>
          <a:prstGeom prst="rect">
            <a:avLst/>
          </a:prstGeom>
        </p:spPr>
      </p:pic>
      <p:pic>
        <p:nvPicPr>
          <p:cNvPr id="59" name="Graphic 58" descr="Man with solid fill">
            <a:extLst>
              <a:ext uri="{FF2B5EF4-FFF2-40B4-BE49-F238E27FC236}">
                <a16:creationId xmlns:a16="http://schemas.microsoft.com/office/drawing/2014/main" id="{81ECC672-53C2-A848-B777-6D26572533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68897" y="5651349"/>
            <a:ext cx="972000" cy="972000"/>
          </a:xfrm>
          <a:prstGeom prst="rect">
            <a:avLst/>
          </a:prstGeom>
        </p:spPr>
      </p:pic>
      <p:pic>
        <p:nvPicPr>
          <p:cNvPr id="60" name="Graphic 59" descr="Woman with solid fill">
            <a:extLst>
              <a:ext uri="{FF2B5EF4-FFF2-40B4-BE49-F238E27FC236}">
                <a16:creationId xmlns:a16="http://schemas.microsoft.com/office/drawing/2014/main" id="{5306FB73-0AB5-FE3A-74A8-59B5F87EE8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55059" y="3301958"/>
            <a:ext cx="972000" cy="972000"/>
          </a:xfrm>
          <a:prstGeom prst="rect">
            <a:avLst/>
          </a:prstGeom>
        </p:spPr>
      </p:pic>
      <p:pic>
        <p:nvPicPr>
          <p:cNvPr id="61" name="Graphic 60" descr="Man with solid fill">
            <a:extLst>
              <a:ext uri="{FF2B5EF4-FFF2-40B4-BE49-F238E27FC236}">
                <a16:creationId xmlns:a16="http://schemas.microsoft.com/office/drawing/2014/main" id="{80C1CD7C-8E4B-F864-47E4-2ED0F31969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53564" y="2096971"/>
            <a:ext cx="972000" cy="972000"/>
          </a:xfrm>
          <a:prstGeom prst="rect">
            <a:avLst/>
          </a:prstGeom>
        </p:spPr>
      </p:pic>
      <p:pic>
        <p:nvPicPr>
          <p:cNvPr id="62" name="Graphic 61" descr="Woman with solid fill">
            <a:extLst>
              <a:ext uri="{FF2B5EF4-FFF2-40B4-BE49-F238E27FC236}">
                <a16:creationId xmlns:a16="http://schemas.microsoft.com/office/drawing/2014/main" id="{2C8303B8-2CEF-9DDA-84EA-C993F8DD09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44176" y="5651349"/>
            <a:ext cx="972000" cy="972000"/>
          </a:xfrm>
          <a:prstGeom prst="rect">
            <a:avLst/>
          </a:prstGeom>
        </p:spPr>
      </p:pic>
      <p:pic>
        <p:nvPicPr>
          <p:cNvPr id="63" name="Graphic 62" descr="Man with solid fill">
            <a:extLst>
              <a:ext uri="{FF2B5EF4-FFF2-40B4-BE49-F238E27FC236}">
                <a16:creationId xmlns:a16="http://schemas.microsoft.com/office/drawing/2014/main" id="{AA38D7D0-2D56-6D76-D898-EFE337E388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42681" y="4448289"/>
            <a:ext cx="972000" cy="972000"/>
          </a:xfrm>
          <a:prstGeom prst="rect">
            <a:avLst/>
          </a:prstGeom>
        </p:spPr>
      </p:pic>
      <p:pic>
        <p:nvPicPr>
          <p:cNvPr id="128" name="Graphic 127" descr="Woman with solid fill">
            <a:extLst>
              <a:ext uri="{FF2B5EF4-FFF2-40B4-BE49-F238E27FC236}">
                <a16:creationId xmlns:a16="http://schemas.microsoft.com/office/drawing/2014/main" id="{B3EE166C-D899-2954-8490-EE754A03D0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12831" y="2096971"/>
            <a:ext cx="972000" cy="972000"/>
          </a:xfrm>
          <a:prstGeom prst="rect">
            <a:avLst/>
          </a:prstGeom>
        </p:spPr>
      </p:pic>
      <p:pic>
        <p:nvPicPr>
          <p:cNvPr id="129" name="Graphic 128" descr="Man with solid fill">
            <a:extLst>
              <a:ext uri="{FF2B5EF4-FFF2-40B4-BE49-F238E27FC236}">
                <a16:creationId xmlns:a16="http://schemas.microsoft.com/office/drawing/2014/main" id="{F0E49E17-4059-EE6F-7579-64062FCEDC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06481" y="3301958"/>
            <a:ext cx="972000" cy="972000"/>
          </a:xfrm>
          <a:prstGeom prst="rect">
            <a:avLst/>
          </a:prstGeom>
        </p:spPr>
      </p:pic>
      <p:pic>
        <p:nvPicPr>
          <p:cNvPr id="130" name="Graphic 129" descr="Woman with solid fill">
            <a:extLst>
              <a:ext uri="{FF2B5EF4-FFF2-40B4-BE49-F238E27FC236}">
                <a16:creationId xmlns:a16="http://schemas.microsoft.com/office/drawing/2014/main" id="{145DF4EE-F316-27CE-05F6-B84B70B2AC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93781" y="4448289"/>
            <a:ext cx="972000" cy="972000"/>
          </a:xfrm>
          <a:prstGeom prst="rect">
            <a:avLst/>
          </a:prstGeom>
        </p:spPr>
      </p:pic>
      <p:pic>
        <p:nvPicPr>
          <p:cNvPr id="131" name="Graphic 130" descr="Man with solid fill">
            <a:extLst>
              <a:ext uri="{FF2B5EF4-FFF2-40B4-BE49-F238E27FC236}">
                <a16:creationId xmlns:a16="http://schemas.microsoft.com/office/drawing/2014/main" id="{5D23CA0E-F58B-9C7F-5C1F-3A3559C38A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93781" y="5651349"/>
            <a:ext cx="972000" cy="972000"/>
          </a:xfrm>
          <a:prstGeom prst="rect">
            <a:avLst/>
          </a:prstGeom>
        </p:spPr>
      </p:pic>
      <p:pic>
        <p:nvPicPr>
          <p:cNvPr id="132" name="Graphic 131" descr="Woman with solid fill">
            <a:extLst>
              <a:ext uri="{FF2B5EF4-FFF2-40B4-BE49-F238E27FC236}">
                <a16:creationId xmlns:a16="http://schemas.microsoft.com/office/drawing/2014/main" id="{9337C8CF-AAE6-FBF6-968E-4AC5870D23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71152" y="3301958"/>
            <a:ext cx="972000" cy="972000"/>
          </a:xfrm>
          <a:prstGeom prst="rect">
            <a:avLst/>
          </a:prstGeom>
        </p:spPr>
      </p:pic>
      <p:pic>
        <p:nvPicPr>
          <p:cNvPr id="133" name="Graphic 132" descr="Man with solid fill">
            <a:extLst>
              <a:ext uri="{FF2B5EF4-FFF2-40B4-BE49-F238E27FC236}">
                <a16:creationId xmlns:a16="http://schemas.microsoft.com/office/drawing/2014/main" id="{1CFE22E5-5E3B-AB3A-6594-AE5BD6160D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76007" y="2096971"/>
            <a:ext cx="972000" cy="972000"/>
          </a:xfrm>
          <a:prstGeom prst="rect">
            <a:avLst/>
          </a:prstGeom>
        </p:spPr>
      </p:pic>
      <p:pic>
        <p:nvPicPr>
          <p:cNvPr id="134" name="Graphic 133" descr="Woman with solid fill">
            <a:extLst>
              <a:ext uri="{FF2B5EF4-FFF2-40B4-BE49-F238E27FC236}">
                <a16:creationId xmlns:a16="http://schemas.microsoft.com/office/drawing/2014/main" id="{149C409D-61B4-1805-B0CC-E6D15554D1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41219" y="5651349"/>
            <a:ext cx="972000" cy="972000"/>
          </a:xfrm>
          <a:prstGeom prst="rect">
            <a:avLst/>
          </a:prstGeom>
        </p:spPr>
      </p:pic>
      <p:pic>
        <p:nvPicPr>
          <p:cNvPr id="135" name="Graphic 134" descr="Man with solid fill">
            <a:extLst>
              <a:ext uri="{FF2B5EF4-FFF2-40B4-BE49-F238E27FC236}">
                <a16:creationId xmlns:a16="http://schemas.microsoft.com/office/drawing/2014/main" id="{1C393250-3A8B-6CA0-749C-BF99E89364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46074" y="4448289"/>
            <a:ext cx="972000" cy="972000"/>
          </a:xfrm>
          <a:prstGeom prst="rect">
            <a:avLst/>
          </a:prstGeom>
        </p:spPr>
      </p:pic>
      <p:pic>
        <p:nvPicPr>
          <p:cNvPr id="136" name="Graphic 135" descr="Woman with solid fill">
            <a:extLst>
              <a:ext uri="{FF2B5EF4-FFF2-40B4-BE49-F238E27FC236}">
                <a16:creationId xmlns:a16="http://schemas.microsoft.com/office/drawing/2014/main" id="{458715F2-6BED-DCA7-19FB-711CE39B95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28924" y="2096971"/>
            <a:ext cx="972000" cy="972000"/>
          </a:xfrm>
          <a:prstGeom prst="rect">
            <a:avLst/>
          </a:prstGeom>
        </p:spPr>
      </p:pic>
      <p:pic>
        <p:nvPicPr>
          <p:cNvPr id="137" name="Graphic 136" descr="Man with solid fill">
            <a:extLst>
              <a:ext uri="{FF2B5EF4-FFF2-40B4-BE49-F238E27FC236}">
                <a16:creationId xmlns:a16="http://schemas.microsoft.com/office/drawing/2014/main" id="{573CD6A4-9760-40C8-27F6-ED5A30919F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28924" y="3301958"/>
            <a:ext cx="972000" cy="972000"/>
          </a:xfrm>
          <a:prstGeom prst="rect">
            <a:avLst/>
          </a:prstGeom>
        </p:spPr>
      </p:pic>
      <p:pic>
        <p:nvPicPr>
          <p:cNvPr id="139" name="Graphic 138" descr="Woman with solid fill">
            <a:extLst>
              <a:ext uri="{FF2B5EF4-FFF2-40B4-BE49-F238E27FC236}">
                <a16:creationId xmlns:a16="http://schemas.microsoft.com/office/drawing/2014/main" id="{6AE89CE3-46E0-4BB0-02CB-82A913AB88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90824" y="4448289"/>
            <a:ext cx="972000" cy="972000"/>
          </a:xfrm>
          <a:prstGeom prst="rect">
            <a:avLst/>
          </a:prstGeom>
        </p:spPr>
      </p:pic>
      <p:pic>
        <p:nvPicPr>
          <p:cNvPr id="141" name="Graphic 140" descr="Man with solid fill">
            <a:extLst>
              <a:ext uri="{FF2B5EF4-FFF2-40B4-BE49-F238E27FC236}">
                <a16:creationId xmlns:a16="http://schemas.microsoft.com/office/drawing/2014/main" id="{8CA051C8-BC27-5D8E-ADA8-09FEDDA30A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97174" y="5651349"/>
            <a:ext cx="972000" cy="972000"/>
          </a:xfrm>
          <a:prstGeom prst="rect">
            <a:avLst/>
          </a:prstGeom>
        </p:spPr>
      </p:pic>
      <p:pic>
        <p:nvPicPr>
          <p:cNvPr id="142" name="Graphic 141" descr="Woman with solid fill">
            <a:extLst>
              <a:ext uri="{FF2B5EF4-FFF2-40B4-BE49-F238E27FC236}">
                <a16:creationId xmlns:a16="http://schemas.microsoft.com/office/drawing/2014/main" id="{F7C2B31E-B938-70AC-4716-155C2074F2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81841" y="3301958"/>
            <a:ext cx="972000" cy="972000"/>
          </a:xfrm>
          <a:prstGeom prst="rect">
            <a:avLst/>
          </a:prstGeom>
        </p:spPr>
      </p:pic>
      <p:pic>
        <p:nvPicPr>
          <p:cNvPr id="143" name="Graphic 142" descr="Man with solid fill">
            <a:extLst>
              <a:ext uri="{FF2B5EF4-FFF2-40B4-BE49-F238E27FC236}">
                <a16:creationId xmlns:a16="http://schemas.microsoft.com/office/drawing/2014/main" id="{CD5EDB5D-6084-6590-422A-8F56094951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80346" y="2096971"/>
            <a:ext cx="972000" cy="972000"/>
          </a:xfrm>
          <a:prstGeom prst="rect">
            <a:avLst/>
          </a:prstGeom>
        </p:spPr>
      </p:pic>
      <p:pic>
        <p:nvPicPr>
          <p:cNvPr id="144" name="Graphic 143" descr="Woman with solid fill">
            <a:extLst>
              <a:ext uri="{FF2B5EF4-FFF2-40B4-BE49-F238E27FC236}">
                <a16:creationId xmlns:a16="http://schemas.microsoft.com/office/drawing/2014/main" id="{FC94E0B1-7FFB-B7EC-6C4B-3D665A27DF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70958" y="5651349"/>
            <a:ext cx="972000" cy="972000"/>
          </a:xfrm>
          <a:prstGeom prst="rect">
            <a:avLst/>
          </a:prstGeom>
        </p:spPr>
      </p:pic>
      <p:pic>
        <p:nvPicPr>
          <p:cNvPr id="145" name="Graphic 144" descr="Man with solid fill">
            <a:extLst>
              <a:ext uri="{FF2B5EF4-FFF2-40B4-BE49-F238E27FC236}">
                <a16:creationId xmlns:a16="http://schemas.microsoft.com/office/drawing/2014/main" id="{4F2CBE4B-5603-13BE-49D9-65CFFD133A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69463" y="4448289"/>
            <a:ext cx="972000" cy="972000"/>
          </a:xfrm>
          <a:prstGeom prst="rect">
            <a:avLst/>
          </a:prstGeom>
        </p:spPr>
      </p:pic>
      <p:pic>
        <p:nvPicPr>
          <p:cNvPr id="146" name="Graphic 145" descr="Woman with solid fill">
            <a:extLst>
              <a:ext uri="{FF2B5EF4-FFF2-40B4-BE49-F238E27FC236}">
                <a16:creationId xmlns:a16="http://schemas.microsoft.com/office/drawing/2014/main" id="{BB7CBAF8-62BE-EAE7-B1D9-186642CBD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39613" y="2096971"/>
            <a:ext cx="972000" cy="972000"/>
          </a:xfrm>
          <a:prstGeom prst="rect">
            <a:avLst/>
          </a:prstGeom>
        </p:spPr>
      </p:pic>
      <p:pic>
        <p:nvPicPr>
          <p:cNvPr id="147" name="Graphic 146" descr="Man with solid fill">
            <a:extLst>
              <a:ext uri="{FF2B5EF4-FFF2-40B4-BE49-F238E27FC236}">
                <a16:creationId xmlns:a16="http://schemas.microsoft.com/office/drawing/2014/main" id="{60ECFD22-7747-202B-F8C5-84C7A5570B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33263" y="3301958"/>
            <a:ext cx="972000" cy="972000"/>
          </a:xfrm>
          <a:prstGeom prst="rect">
            <a:avLst/>
          </a:prstGeom>
        </p:spPr>
      </p:pic>
      <p:pic>
        <p:nvPicPr>
          <p:cNvPr id="232" name="Graphic 231" descr="Woman with solid fill">
            <a:extLst>
              <a:ext uri="{FF2B5EF4-FFF2-40B4-BE49-F238E27FC236}">
                <a16:creationId xmlns:a16="http://schemas.microsoft.com/office/drawing/2014/main" id="{E37D98D9-66EF-DB72-79D6-9B7F7A826F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20563" y="4448289"/>
            <a:ext cx="972000" cy="972000"/>
          </a:xfrm>
          <a:prstGeom prst="rect">
            <a:avLst/>
          </a:prstGeom>
        </p:spPr>
      </p:pic>
      <p:pic>
        <p:nvPicPr>
          <p:cNvPr id="233" name="Graphic 232" descr="Man with solid fill">
            <a:extLst>
              <a:ext uri="{FF2B5EF4-FFF2-40B4-BE49-F238E27FC236}">
                <a16:creationId xmlns:a16="http://schemas.microsoft.com/office/drawing/2014/main" id="{757BB167-2AE7-F23A-3E35-36DCE6340B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20563" y="5651349"/>
            <a:ext cx="972000" cy="972000"/>
          </a:xfrm>
          <a:prstGeom prst="rect">
            <a:avLst/>
          </a:prstGeom>
        </p:spPr>
      </p:pic>
      <p:pic>
        <p:nvPicPr>
          <p:cNvPr id="234" name="Graphic 233" descr="Woman with solid fill">
            <a:extLst>
              <a:ext uri="{FF2B5EF4-FFF2-40B4-BE49-F238E27FC236}">
                <a16:creationId xmlns:a16="http://schemas.microsoft.com/office/drawing/2014/main" id="{F8ACAF6C-7631-2A22-5FD8-83321F87BC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97934" y="3301958"/>
            <a:ext cx="972000" cy="972000"/>
          </a:xfrm>
          <a:prstGeom prst="rect">
            <a:avLst/>
          </a:prstGeom>
        </p:spPr>
      </p:pic>
      <p:pic>
        <p:nvPicPr>
          <p:cNvPr id="235" name="Graphic 234" descr="Man with solid fill">
            <a:extLst>
              <a:ext uri="{FF2B5EF4-FFF2-40B4-BE49-F238E27FC236}">
                <a16:creationId xmlns:a16="http://schemas.microsoft.com/office/drawing/2014/main" id="{266B4C44-D521-1C71-FBEC-973B9203F2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02789" y="2096971"/>
            <a:ext cx="972000" cy="972000"/>
          </a:xfrm>
          <a:prstGeom prst="rect">
            <a:avLst/>
          </a:prstGeom>
        </p:spPr>
      </p:pic>
      <p:pic>
        <p:nvPicPr>
          <p:cNvPr id="236" name="Graphic 235" descr="Woman with solid fill">
            <a:extLst>
              <a:ext uri="{FF2B5EF4-FFF2-40B4-BE49-F238E27FC236}">
                <a16:creationId xmlns:a16="http://schemas.microsoft.com/office/drawing/2014/main" id="{DCCFDDE7-8414-C82C-CF64-3CAF2F37D3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68001" y="5651349"/>
            <a:ext cx="972000" cy="972000"/>
          </a:xfrm>
          <a:prstGeom prst="rect">
            <a:avLst/>
          </a:prstGeom>
        </p:spPr>
      </p:pic>
      <p:pic>
        <p:nvPicPr>
          <p:cNvPr id="237" name="Graphic 236" descr="Man with solid fill">
            <a:extLst>
              <a:ext uri="{FF2B5EF4-FFF2-40B4-BE49-F238E27FC236}">
                <a16:creationId xmlns:a16="http://schemas.microsoft.com/office/drawing/2014/main" id="{D3C2406C-84DD-7194-35AF-F07A9B9588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72856" y="4448289"/>
            <a:ext cx="972000" cy="972000"/>
          </a:xfrm>
          <a:prstGeom prst="rect">
            <a:avLst/>
          </a:prstGeom>
        </p:spPr>
      </p:pic>
      <p:pic>
        <p:nvPicPr>
          <p:cNvPr id="238" name="Graphic 237" descr="Woman with solid fill">
            <a:extLst>
              <a:ext uri="{FF2B5EF4-FFF2-40B4-BE49-F238E27FC236}">
                <a16:creationId xmlns:a16="http://schemas.microsoft.com/office/drawing/2014/main" id="{0097110F-AC55-49EF-CD3B-82482F4E34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55706" y="2096971"/>
            <a:ext cx="972000" cy="972000"/>
          </a:xfrm>
          <a:prstGeom prst="rect">
            <a:avLst/>
          </a:prstGeom>
        </p:spPr>
      </p:pic>
      <p:pic>
        <p:nvPicPr>
          <p:cNvPr id="239" name="Graphic 238" descr="Man with solid fill">
            <a:extLst>
              <a:ext uri="{FF2B5EF4-FFF2-40B4-BE49-F238E27FC236}">
                <a16:creationId xmlns:a16="http://schemas.microsoft.com/office/drawing/2014/main" id="{79294B33-B388-FE8B-E546-8DF70E51A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55706" y="3301958"/>
            <a:ext cx="972000" cy="972000"/>
          </a:xfrm>
          <a:prstGeom prst="rect">
            <a:avLst/>
          </a:prstGeom>
        </p:spPr>
      </p:pic>
      <p:pic>
        <p:nvPicPr>
          <p:cNvPr id="240" name="Graphic 239" descr="Woman with solid fill">
            <a:extLst>
              <a:ext uri="{FF2B5EF4-FFF2-40B4-BE49-F238E27FC236}">
                <a16:creationId xmlns:a16="http://schemas.microsoft.com/office/drawing/2014/main" id="{60EA6EA6-77AA-4973-A06B-4F3C2D787F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17606" y="4448289"/>
            <a:ext cx="972000" cy="972000"/>
          </a:xfrm>
          <a:prstGeom prst="rect">
            <a:avLst/>
          </a:prstGeom>
        </p:spPr>
      </p:pic>
      <p:pic>
        <p:nvPicPr>
          <p:cNvPr id="241" name="Graphic 240" descr="Man with solid fill">
            <a:extLst>
              <a:ext uri="{FF2B5EF4-FFF2-40B4-BE49-F238E27FC236}">
                <a16:creationId xmlns:a16="http://schemas.microsoft.com/office/drawing/2014/main" id="{955CBB67-4490-D56D-2739-88FE0282B0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23956" y="5651349"/>
            <a:ext cx="972000" cy="972000"/>
          </a:xfrm>
          <a:prstGeom prst="rect">
            <a:avLst/>
          </a:prstGeom>
        </p:spPr>
      </p:pic>
      <p:pic>
        <p:nvPicPr>
          <p:cNvPr id="242" name="Graphic 241" descr="Woman with solid fill">
            <a:extLst>
              <a:ext uri="{FF2B5EF4-FFF2-40B4-BE49-F238E27FC236}">
                <a16:creationId xmlns:a16="http://schemas.microsoft.com/office/drawing/2014/main" id="{28A002A4-3786-BFD6-E974-B69AE001AB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91994" y="3301958"/>
            <a:ext cx="972000" cy="972000"/>
          </a:xfrm>
          <a:prstGeom prst="rect">
            <a:avLst/>
          </a:prstGeom>
        </p:spPr>
      </p:pic>
      <p:pic>
        <p:nvPicPr>
          <p:cNvPr id="243" name="Graphic 242" descr="Man with solid fill">
            <a:extLst>
              <a:ext uri="{FF2B5EF4-FFF2-40B4-BE49-F238E27FC236}">
                <a16:creationId xmlns:a16="http://schemas.microsoft.com/office/drawing/2014/main" id="{6FD90BAE-B74A-E664-AD3A-D54C34048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90499" y="2096971"/>
            <a:ext cx="972000" cy="972000"/>
          </a:xfrm>
          <a:prstGeom prst="rect">
            <a:avLst/>
          </a:prstGeom>
        </p:spPr>
      </p:pic>
      <p:pic>
        <p:nvPicPr>
          <p:cNvPr id="244" name="Graphic 243" descr="Woman with solid fill">
            <a:extLst>
              <a:ext uri="{FF2B5EF4-FFF2-40B4-BE49-F238E27FC236}">
                <a16:creationId xmlns:a16="http://schemas.microsoft.com/office/drawing/2014/main" id="{2DC66BF1-8688-1F79-AE38-0A99C3FBC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81111" y="5651349"/>
            <a:ext cx="972000" cy="972000"/>
          </a:xfrm>
          <a:prstGeom prst="rect">
            <a:avLst/>
          </a:prstGeom>
        </p:spPr>
      </p:pic>
      <p:pic>
        <p:nvPicPr>
          <p:cNvPr id="245" name="Graphic 244" descr="Man with solid fill">
            <a:extLst>
              <a:ext uri="{FF2B5EF4-FFF2-40B4-BE49-F238E27FC236}">
                <a16:creationId xmlns:a16="http://schemas.microsoft.com/office/drawing/2014/main" id="{A3D4992E-8EDD-6406-8261-D111A7E799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79616" y="4448289"/>
            <a:ext cx="972000" cy="972000"/>
          </a:xfrm>
          <a:prstGeom prst="rect">
            <a:avLst/>
          </a:prstGeom>
        </p:spPr>
      </p:pic>
      <p:pic>
        <p:nvPicPr>
          <p:cNvPr id="250" name="Graphic 249" descr="Woman with solid fill">
            <a:extLst>
              <a:ext uri="{FF2B5EF4-FFF2-40B4-BE49-F238E27FC236}">
                <a16:creationId xmlns:a16="http://schemas.microsoft.com/office/drawing/2014/main" id="{E3E595F3-3BB7-DEE3-2991-C5D974E4F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49766" y="2096971"/>
            <a:ext cx="972000" cy="972000"/>
          </a:xfrm>
          <a:prstGeom prst="rect">
            <a:avLst/>
          </a:prstGeom>
        </p:spPr>
      </p:pic>
      <p:pic>
        <p:nvPicPr>
          <p:cNvPr id="255" name="Graphic 254" descr="Man with solid fill">
            <a:extLst>
              <a:ext uri="{FF2B5EF4-FFF2-40B4-BE49-F238E27FC236}">
                <a16:creationId xmlns:a16="http://schemas.microsoft.com/office/drawing/2014/main" id="{AC1C52E9-E024-83FB-B31D-1D2B1BF69D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43416" y="3301958"/>
            <a:ext cx="972000" cy="972000"/>
          </a:xfrm>
          <a:prstGeom prst="rect">
            <a:avLst/>
          </a:prstGeom>
        </p:spPr>
      </p:pic>
      <p:pic>
        <p:nvPicPr>
          <p:cNvPr id="256" name="Graphic 255" descr="Woman with solid fill">
            <a:extLst>
              <a:ext uri="{FF2B5EF4-FFF2-40B4-BE49-F238E27FC236}">
                <a16:creationId xmlns:a16="http://schemas.microsoft.com/office/drawing/2014/main" id="{41ABFF5E-4480-8EFF-4E23-5D852469EF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30716" y="4448289"/>
            <a:ext cx="972000" cy="972000"/>
          </a:xfrm>
          <a:prstGeom prst="rect">
            <a:avLst/>
          </a:prstGeom>
        </p:spPr>
      </p:pic>
      <p:pic>
        <p:nvPicPr>
          <p:cNvPr id="257" name="Graphic 256" descr="Man with solid fill">
            <a:extLst>
              <a:ext uri="{FF2B5EF4-FFF2-40B4-BE49-F238E27FC236}">
                <a16:creationId xmlns:a16="http://schemas.microsoft.com/office/drawing/2014/main" id="{5C67C97D-A3F8-8531-BDFB-26F9504440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30716" y="5651349"/>
            <a:ext cx="972000" cy="972000"/>
          </a:xfrm>
          <a:prstGeom prst="rect">
            <a:avLst/>
          </a:prstGeom>
        </p:spPr>
      </p:pic>
      <p:pic>
        <p:nvPicPr>
          <p:cNvPr id="258" name="Graphic 257" descr="Woman with solid fill">
            <a:extLst>
              <a:ext uri="{FF2B5EF4-FFF2-40B4-BE49-F238E27FC236}">
                <a16:creationId xmlns:a16="http://schemas.microsoft.com/office/drawing/2014/main" id="{7DAA225A-23EF-829D-E837-41ED53763E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08087" y="3301958"/>
            <a:ext cx="972000" cy="972000"/>
          </a:xfrm>
          <a:prstGeom prst="rect">
            <a:avLst/>
          </a:prstGeom>
        </p:spPr>
      </p:pic>
      <p:pic>
        <p:nvPicPr>
          <p:cNvPr id="259" name="Graphic 258" descr="Man with solid fill">
            <a:extLst>
              <a:ext uri="{FF2B5EF4-FFF2-40B4-BE49-F238E27FC236}">
                <a16:creationId xmlns:a16="http://schemas.microsoft.com/office/drawing/2014/main" id="{FF5E78B0-AA04-443D-45D4-BFB9EAAAC4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12942" y="2096971"/>
            <a:ext cx="972000" cy="972000"/>
          </a:xfrm>
          <a:prstGeom prst="rect">
            <a:avLst/>
          </a:prstGeom>
        </p:spPr>
      </p:pic>
      <p:pic>
        <p:nvPicPr>
          <p:cNvPr id="260" name="Graphic 259" descr="Woman with solid fill">
            <a:extLst>
              <a:ext uri="{FF2B5EF4-FFF2-40B4-BE49-F238E27FC236}">
                <a16:creationId xmlns:a16="http://schemas.microsoft.com/office/drawing/2014/main" id="{60ACE4F1-40BF-33A3-2B78-E2262FE4BE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78154" y="5651349"/>
            <a:ext cx="972000" cy="972000"/>
          </a:xfrm>
          <a:prstGeom prst="rect">
            <a:avLst/>
          </a:prstGeom>
        </p:spPr>
      </p:pic>
      <p:pic>
        <p:nvPicPr>
          <p:cNvPr id="261" name="Graphic 260" descr="Man with solid fill">
            <a:extLst>
              <a:ext uri="{FF2B5EF4-FFF2-40B4-BE49-F238E27FC236}">
                <a16:creationId xmlns:a16="http://schemas.microsoft.com/office/drawing/2014/main" id="{14A55347-C000-4F24-20CB-0A203AA50D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83009" y="4448289"/>
            <a:ext cx="972000" cy="972000"/>
          </a:xfrm>
          <a:prstGeom prst="rect">
            <a:avLst/>
          </a:prstGeom>
        </p:spPr>
      </p:pic>
      <p:pic>
        <p:nvPicPr>
          <p:cNvPr id="262" name="Graphic 261" descr="Woman with solid fill">
            <a:extLst>
              <a:ext uri="{FF2B5EF4-FFF2-40B4-BE49-F238E27FC236}">
                <a16:creationId xmlns:a16="http://schemas.microsoft.com/office/drawing/2014/main" id="{41EE6C72-8FD5-5D4F-DD52-D1BAC2ABEC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65859" y="2096971"/>
            <a:ext cx="972000" cy="972000"/>
          </a:xfrm>
          <a:prstGeom prst="rect">
            <a:avLst/>
          </a:prstGeom>
        </p:spPr>
      </p:pic>
      <p:pic>
        <p:nvPicPr>
          <p:cNvPr id="263" name="Graphic 262" descr="Man with solid fill">
            <a:extLst>
              <a:ext uri="{FF2B5EF4-FFF2-40B4-BE49-F238E27FC236}">
                <a16:creationId xmlns:a16="http://schemas.microsoft.com/office/drawing/2014/main" id="{22A03BB2-6860-B158-B2E9-DC10FEDD10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65859" y="3301958"/>
            <a:ext cx="972000" cy="972000"/>
          </a:xfrm>
          <a:prstGeom prst="rect">
            <a:avLst/>
          </a:prstGeom>
        </p:spPr>
      </p:pic>
      <p:pic>
        <p:nvPicPr>
          <p:cNvPr id="264" name="Graphic 263" descr="Woman with solid fill">
            <a:extLst>
              <a:ext uri="{FF2B5EF4-FFF2-40B4-BE49-F238E27FC236}">
                <a16:creationId xmlns:a16="http://schemas.microsoft.com/office/drawing/2014/main" id="{28A7AC2A-A88E-C51C-55A2-AA77DE849E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27759" y="4448289"/>
            <a:ext cx="972000" cy="972000"/>
          </a:xfrm>
          <a:prstGeom prst="rect">
            <a:avLst/>
          </a:prstGeom>
        </p:spPr>
      </p:pic>
      <p:pic>
        <p:nvPicPr>
          <p:cNvPr id="265" name="Graphic 264" descr="Man with solid fill">
            <a:extLst>
              <a:ext uri="{FF2B5EF4-FFF2-40B4-BE49-F238E27FC236}">
                <a16:creationId xmlns:a16="http://schemas.microsoft.com/office/drawing/2014/main" id="{0D1A9D5B-109F-8F58-D488-86653330FA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34109" y="5651349"/>
            <a:ext cx="972000" cy="972000"/>
          </a:xfrm>
          <a:prstGeom prst="rect">
            <a:avLst/>
          </a:prstGeom>
        </p:spPr>
      </p:pic>
      <p:pic>
        <p:nvPicPr>
          <p:cNvPr id="266" name="Graphic 265" descr="Woman with solid fill">
            <a:extLst>
              <a:ext uri="{FF2B5EF4-FFF2-40B4-BE49-F238E27FC236}">
                <a16:creationId xmlns:a16="http://schemas.microsoft.com/office/drawing/2014/main" id="{5F59D8EC-DE98-2ED2-70F9-85FF02A1DB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18776" y="3301958"/>
            <a:ext cx="972000" cy="972000"/>
          </a:xfrm>
          <a:prstGeom prst="rect">
            <a:avLst/>
          </a:prstGeom>
        </p:spPr>
      </p:pic>
      <p:pic>
        <p:nvPicPr>
          <p:cNvPr id="267" name="Graphic 266" descr="Man with solid fill">
            <a:extLst>
              <a:ext uri="{FF2B5EF4-FFF2-40B4-BE49-F238E27FC236}">
                <a16:creationId xmlns:a16="http://schemas.microsoft.com/office/drawing/2014/main" id="{720EB116-8CFA-8E5B-B137-1D5B9A6B5F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17281" y="2096971"/>
            <a:ext cx="972000" cy="972000"/>
          </a:xfrm>
          <a:prstGeom prst="rect">
            <a:avLst/>
          </a:prstGeom>
        </p:spPr>
      </p:pic>
      <p:pic>
        <p:nvPicPr>
          <p:cNvPr id="268" name="Graphic 267" descr="Woman with solid fill">
            <a:extLst>
              <a:ext uri="{FF2B5EF4-FFF2-40B4-BE49-F238E27FC236}">
                <a16:creationId xmlns:a16="http://schemas.microsoft.com/office/drawing/2014/main" id="{A493B8A9-FFBA-39BB-A683-0EEE6726BA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07893" y="5651349"/>
            <a:ext cx="972000" cy="972000"/>
          </a:xfrm>
          <a:prstGeom prst="rect">
            <a:avLst/>
          </a:prstGeom>
        </p:spPr>
      </p:pic>
      <p:pic>
        <p:nvPicPr>
          <p:cNvPr id="269" name="Graphic 268" descr="Man with solid fill">
            <a:extLst>
              <a:ext uri="{FF2B5EF4-FFF2-40B4-BE49-F238E27FC236}">
                <a16:creationId xmlns:a16="http://schemas.microsoft.com/office/drawing/2014/main" id="{551CE14D-4CF1-FD3F-63C2-4E5EC63CD1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06398" y="4448289"/>
            <a:ext cx="972000" cy="972000"/>
          </a:xfrm>
          <a:prstGeom prst="rect">
            <a:avLst/>
          </a:prstGeom>
        </p:spPr>
      </p:pic>
      <p:pic>
        <p:nvPicPr>
          <p:cNvPr id="270" name="Graphic 269" descr="Woman with solid fill">
            <a:extLst>
              <a:ext uri="{FF2B5EF4-FFF2-40B4-BE49-F238E27FC236}">
                <a16:creationId xmlns:a16="http://schemas.microsoft.com/office/drawing/2014/main" id="{53DDD43E-C8BB-39E4-4639-0B83082C74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76548" y="2096971"/>
            <a:ext cx="972000" cy="972000"/>
          </a:xfrm>
          <a:prstGeom prst="rect">
            <a:avLst/>
          </a:prstGeom>
        </p:spPr>
      </p:pic>
      <p:pic>
        <p:nvPicPr>
          <p:cNvPr id="271" name="Graphic 270" descr="Man with solid fill">
            <a:extLst>
              <a:ext uri="{FF2B5EF4-FFF2-40B4-BE49-F238E27FC236}">
                <a16:creationId xmlns:a16="http://schemas.microsoft.com/office/drawing/2014/main" id="{8268E34C-911E-25D5-A171-70C3F3F357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70198" y="3301958"/>
            <a:ext cx="972000" cy="972000"/>
          </a:xfrm>
          <a:prstGeom prst="rect">
            <a:avLst/>
          </a:prstGeom>
        </p:spPr>
      </p:pic>
      <p:pic>
        <p:nvPicPr>
          <p:cNvPr id="272" name="Graphic 271" descr="Woman with solid fill">
            <a:extLst>
              <a:ext uri="{FF2B5EF4-FFF2-40B4-BE49-F238E27FC236}">
                <a16:creationId xmlns:a16="http://schemas.microsoft.com/office/drawing/2014/main" id="{998457E8-C37A-5A03-9939-2E07BAD92B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57498" y="4448289"/>
            <a:ext cx="972000" cy="972000"/>
          </a:xfrm>
          <a:prstGeom prst="rect">
            <a:avLst/>
          </a:prstGeom>
        </p:spPr>
      </p:pic>
      <p:pic>
        <p:nvPicPr>
          <p:cNvPr id="273" name="Graphic 272" descr="Man with solid fill">
            <a:extLst>
              <a:ext uri="{FF2B5EF4-FFF2-40B4-BE49-F238E27FC236}">
                <a16:creationId xmlns:a16="http://schemas.microsoft.com/office/drawing/2014/main" id="{11C765BD-BD2B-8285-5598-10FB9CBE08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57498" y="5651349"/>
            <a:ext cx="972000" cy="972000"/>
          </a:xfrm>
          <a:prstGeom prst="rect">
            <a:avLst/>
          </a:prstGeom>
        </p:spPr>
      </p:pic>
      <p:pic>
        <p:nvPicPr>
          <p:cNvPr id="274" name="Graphic 273" descr="Woman with solid fill">
            <a:extLst>
              <a:ext uri="{FF2B5EF4-FFF2-40B4-BE49-F238E27FC236}">
                <a16:creationId xmlns:a16="http://schemas.microsoft.com/office/drawing/2014/main" id="{7D7603B2-2817-7E8A-FF6C-6464B3C7AA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34869" y="3301958"/>
            <a:ext cx="972000" cy="972000"/>
          </a:xfrm>
          <a:prstGeom prst="rect">
            <a:avLst/>
          </a:prstGeom>
        </p:spPr>
      </p:pic>
      <p:pic>
        <p:nvPicPr>
          <p:cNvPr id="275" name="Graphic 274" descr="Man with solid fill">
            <a:extLst>
              <a:ext uri="{FF2B5EF4-FFF2-40B4-BE49-F238E27FC236}">
                <a16:creationId xmlns:a16="http://schemas.microsoft.com/office/drawing/2014/main" id="{7D47C656-E271-BD0B-ABB6-27C4F77FDE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39724" y="2096971"/>
            <a:ext cx="972000" cy="972000"/>
          </a:xfrm>
          <a:prstGeom prst="rect">
            <a:avLst/>
          </a:prstGeom>
        </p:spPr>
      </p:pic>
      <p:pic>
        <p:nvPicPr>
          <p:cNvPr id="276" name="Graphic 275" descr="Woman with solid fill">
            <a:extLst>
              <a:ext uri="{FF2B5EF4-FFF2-40B4-BE49-F238E27FC236}">
                <a16:creationId xmlns:a16="http://schemas.microsoft.com/office/drawing/2014/main" id="{2B93E634-C704-D084-74C5-C854BFC4CE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04936" y="5651349"/>
            <a:ext cx="972000" cy="972000"/>
          </a:xfrm>
          <a:prstGeom prst="rect">
            <a:avLst/>
          </a:prstGeom>
        </p:spPr>
      </p:pic>
      <p:pic>
        <p:nvPicPr>
          <p:cNvPr id="277" name="Graphic 276" descr="Man with solid fill">
            <a:extLst>
              <a:ext uri="{FF2B5EF4-FFF2-40B4-BE49-F238E27FC236}">
                <a16:creationId xmlns:a16="http://schemas.microsoft.com/office/drawing/2014/main" id="{468F2A5D-B867-B46B-FD17-FF20239C61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09791" y="4448289"/>
            <a:ext cx="972000" cy="972000"/>
          </a:xfrm>
          <a:prstGeom prst="rect">
            <a:avLst/>
          </a:prstGeom>
        </p:spPr>
      </p:pic>
      <p:pic>
        <p:nvPicPr>
          <p:cNvPr id="278" name="Graphic 277" descr="Woman with solid fill">
            <a:extLst>
              <a:ext uri="{FF2B5EF4-FFF2-40B4-BE49-F238E27FC236}">
                <a16:creationId xmlns:a16="http://schemas.microsoft.com/office/drawing/2014/main" id="{5AEBC62F-6DDD-3B52-4E1A-3957EB7288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92641" y="2096971"/>
            <a:ext cx="972000" cy="972000"/>
          </a:xfrm>
          <a:prstGeom prst="rect">
            <a:avLst/>
          </a:prstGeom>
        </p:spPr>
      </p:pic>
      <p:pic>
        <p:nvPicPr>
          <p:cNvPr id="279" name="Graphic 278" descr="Man with solid fill">
            <a:extLst>
              <a:ext uri="{FF2B5EF4-FFF2-40B4-BE49-F238E27FC236}">
                <a16:creationId xmlns:a16="http://schemas.microsoft.com/office/drawing/2014/main" id="{82DB91CB-BDEA-3531-4038-59BC330D86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92641" y="3301958"/>
            <a:ext cx="972000" cy="972000"/>
          </a:xfrm>
          <a:prstGeom prst="rect">
            <a:avLst/>
          </a:prstGeom>
        </p:spPr>
      </p:pic>
      <p:pic>
        <p:nvPicPr>
          <p:cNvPr id="280" name="Graphic 279" descr="Woman with solid fill">
            <a:extLst>
              <a:ext uri="{FF2B5EF4-FFF2-40B4-BE49-F238E27FC236}">
                <a16:creationId xmlns:a16="http://schemas.microsoft.com/office/drawing/2014/main" id="{FA602F56-70E4-FAE1-7548-5D3291C221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54541" y="4448289"/>
            <a:ext cx="972000" cy="972000"/>
          </a:xfrm>
          <a:prstGeom prst="rect">
            <a:avLst/>
          </a:prstGeom>
        </p:spPr>
      </p:pic>
      <p:pic>
        <p:nvPicPr>
          <p:cNvPr id="281" name="Graphic 280" descr="Man with solid fill">
            <a:extLst>
              <a:ext uri="{FF2B5EF4-FFF2-40B4-BE49-F238E27FC236}">
                <a16:creationId xmlns:a16="http://schemas.microsoft.com/office/drawing/2014/main" id="{EA04FA22-2FB9-2774-782D-D092CA45FC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60891" y="5651349"/>
            <a:ext cx="972000" cy="972000"/>
          </a:xfrm>
          <a:prstGeom prst="rect">
            <a:avLst/>
          </a:prstGeom>
        </p:spPr>
      </p:pic>
      <p:pic>
        <p:nvPicPr>
          <p:cNvPr id="282" name="Graphic 281" descr="Woman with solid fill">
            <a:extLst>
              <a:ext uri="{FF2B5EF4-FFF2-40B4-BE49-F238E27FC236}">
                <a16:creationId xmlns:a16="http://schemas.microsoft.com/office/drawing/2014/main" id="{C6F16219-1D3D-9B1C-090B-4BF516BC4F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47693" y="3301958"/>
            <a:ext cx="972000" cy="972000"/>
          </a:xfrm>
          <a:prstGeom prst="rect">
            <a:avLst/>
          </a:prstGeom>
        </p:spPr>
      </p:pic>
      <p:pic>
        <p:nvPicPr>
          <p:cNvPr id="283" name="Graphic 282" descr="Man with solid fill">
            <a:extLst>
              <a:ext uri="{FF2B5EF4-FFF2-40B4-BE49-F238E27FC236}">
                <a16:creationId xmlns:a16="http://schemas.microsoft.com/office/drawing/2014/main" id="{45731940-13E1-82FE-AF0A-38FC90D6E9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46198" y="2096971"/>
            <a:ext cx="972000" cy="972000"/>
          </a:xfrm>
          <a:prstGeom prst="rect">
            <a:avLst/>
          </a:prstGeom>
        </p:spPr>
      </p:pic>
      <p:pic>
        <p:nvPicPr>
          <p:cNvPr id="284" name="Graphic 283" descr="Woman with solid fill">
            <a:extLst>
              <a:ext uri="{FF2B5EF4-FFF2-40B4-BE49-F238E27FC236}">
                <a16:creationId xmlns:a16="http://schemas.microsoft.com/office/drawing/2014/main" id="{672EEDF7-5B75-B7DA-A01F-263C5C38A2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36810" y="5651349"/>
            <a:ext cx="972000" cy="972000"/>
          </a:xfrm>
          <a:prstGeom prst="rect">
            <a:avLst/>
          </a:prstGeom>
        </p:spPr>
      </p:pic>
      <p:pic>
        <p:nvPicPr>
          <p:cNvPr id="286" name="Graphic 285" descr="Man with solid fill">
            <a:extLst>
              <a:ext uri="{FF2B5EF4-FFF2-40B4-BE49-F238E27FC236}">
                <a16:creationId xmlns:a16="http://schemas.microsoft.com/office/drawing/2014/main" id="{8219F300-005B-CC4F-EA30-07C5CAAF9C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35315" y="4448289"/>
            <a:ext cx="972000" cy="972000"/>
          </a:xfrm>
          <a:prstGeom prst="rect">
            <a:avLst/>
          </a:prstGeom>
        </p:spPr>
      </p:pic>
      <p:pic>
        <p:nvPicPr>
          <p:cNvPr id="287" name="Picture 2" descr="Pneumonia">
            <a:extLst>
              <a:ext uri="{FF2B5EF4-FFF2-40B4-BE49-F238E27FC236}">
                <a16:creationId xmlns:a16="http://schemas.microsoft.com/office/drawing/2014/main" id="{D431F331-3945-1F55-6273-BE18523BE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278" y="2240427"/>
            <a:ext cx="477839" cy="47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8" name="Group 287">
            <a:extLst>
              <a:ext uri="{FF2B5EF4-FFF2-40B4-BE49-F238E27FC236}">
                <a16:creationId xmlns:a16="http://schemas.microsoft.com/office/drawing/2014/main" id="{5036FCBB-A317-1CB1-7CEF-6BBEBD384D0A}"/>
              </a:ext>
            </a:extLst>
          </p:cNvPr>
          <p:cNvGrpSpPr/>
          <p:nvPr/>
        </p:nvGrpSpPr>
        <p:grpSpPr>
          <a:xfrm>
            <a:off x="234959" y="3466128"/>
            <a:ext cx="3234547" cy="477839"/>
            <a:chOff x="234959" y="3466128"/>
            <a:chExt cx="3234547" cy="477839"/>
          </a:xfrm>
        </p:grpSpPr>
        <p:pic>
          <p:nvPicPr>
            <p:cNvPr id="289" name="Picture 2" descr="Pneumonia">
              <a:extLst>
                <a:ext uri="{FF2B5EF4-FFF2-40B4-BE49-F238E27FC236}">
                  <a16:creationId xmlns:a16="http://schemas.microsoft.com/office/drawing/2014/main" id="{CBBABC2B-C08D-3C00-FC38-15B4C100C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410" y="3466128"/>
              <a:ext cx="477839" cy="47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0" name="Picture 2" descr="Pneumonia">
              <a:extLst>
                <a:ext uri="{FF2B5EF4-FFF2-40B4-BE49-F238E27FC236}">
                  <a16:creationId xmlns:a16="http://schemas.microsoft.com/office/drawing/2014/main" id="{B5218CE4-ABA5-6A08-D72F-47D0D0FA08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861" y="3466128"/>
              <a:ext cx="477839" cy="47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1" name="Picture 2" descr="Pneumonia">
              <a:extLst>
                <a:ext uri="{FF2B5EF4-FFF2-40B4-BE49-F238E27FC236}">
                  <a16:creationId xmlns:a16="http://schemas.microsoft.com/office/drawing/2014/main" id="{1DC69D97-94B2-4C75-36F9-4F5B922AA8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3312" y="3466128"/>
              <a:ext cx="477839" cy="47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2" name="Picture 2" descr="Pneumonia">
              <a:extLst>
                <a:ext uri="{FF2B5EF4-FFF2-40B4-BE49-F238E27FC236}">
                  <a16:creationId xmlns:a16="http://schemas.microsoft.com/office/drawing/2014/main" id="{92FEC77B-E638-9769-8983-C22CF532AD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214" y="3466128"/>
              <a:ext cx="477839" cy="47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3" name="Picture 2" descr="Pneumonia">
              <a:extLst>
                <a:ext uri="{FF2B5EF4-FFF2-40B4-BE49-F238E27FC236}">
                  <a16:creationId xmlns:a16="http://schemas.microsoft.com/office/drawing/2014/main" id="{055237C4-7487-BA3C-ACE2-FB2F31996C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2763" y="3466128"/>
              <a:ext cx="477839" cy="47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4" name="Picture 2" descr="Pneumonia">
              <a:extLst>
                <a:ext uri="{FF2B5EF4-FFF2-40B4-BE49-F238E27FC236}">
                  <a16:creationId xmlns:a16="http://schemas.microsoft.com/office/drawing/2014/main" id="{0D7050F8-6312-6A1B-C67D-7198816591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59" y="3466128"/>
              <a:ext cx="477839" cy="47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5" name="Picture 2" descr="Pneumonia">
              <a:extLst>
                <a:ext uri="{FF2B5EF4-FFF2-40B4-BE49-F238E27FC236}">
                  <a16:creationId xmlns:a16="http://schemas.microsoft.com/office/drawing/2014/main" id="{681CF2AE-184D-2E6B-9795-A434C4A1A9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1667" y="3466128"/>
              <a:ext cx="477839" cy="47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3243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5579ED2-364B-6F7D-5A57-F50466C946F8}"/>
              </a:ext>
            </a:extLst>
          </p:cNvPr>
          <p:cNvSpPr txBox="1">
            <a:spLocks/>
          </p:cNvSpPr>
          <p:nvPr/>
        </p:nvSpPr>
        <p:spPr>
          <a:xfrm>
            <a:off x="706403" y="4937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latin typeface="Century Gothic" panose="020B0502020202020204" pitchFamily="34" charset="0"/>
              </a:rPr>
              <a:t>This video has </a:t>
            </a:r>
            <a:r>
              <a:rPr lang="en-GB" b="1" dirty="0">
                <a:latin typeface="Century Gothic" panose="020B0502020202020204" pitchFamily="34" charset="0"/>
              </a:rPr>
              <a:t>7 parts</a:t>
            </a:r>
            <a:r>
              <a:rPr lang="en-GB" dirty="0">
                <a:latin typeface="Century Gothic" panose="020B0502020202020204" pitchFamily="34" charset="0"/>
              </a:rPr>
              <a:t>. </a:t>
            </a:r>
          </a:p>
          <a:p>
            <a:pPr algn="ctr"/>
            <a:r>
              <a:rPr lang="en-GB" dirty="0">
                <a:latin typeface="Century Gothic" panose="020B0502020202020204" pitchFamily="34" charset="0"/>
              </a:rPr>
              <a:t>Each part has a </a:t>
            </a:r>
            <a:r>
              <a:rPr lang="en-GB" b="1" dirty="0">
                <a:latin typeface="Century Gothic" panose="020B0502020202020204" pitchFamily="34" charset="0"/>
              </a:rPr>
              <a:t>different colour</a:t>
            </a:r>
            <a:r>
              <a:rPr lang="en-GB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4543FC-38FD-E3F8-ABAF-2B68A2262855}"/>
              </a:ext>
            </a:extLst>
          </p:cNvPr>
          <p:cNvSpPr/>
          <p:nvPr/>
        </p:nvSpPr>
        <p:spPr>
          <a:xfrm>
            <a:off x="827028" y="2419551"/>
            <a:ext cx="1350000" cy="26191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5D5453-E6FB-188B-66CE-B6DA3D196578}"/>
              </a:ext>
            </a:extLst>
          </p:cNvPr>
          <p:cNvSpPr/>
          <p:nvPr/>
        </p:nvSpPr>
        <p:spPr>
          <a:xfrm>
            <a:off x="5304228" y="2419551"/>
            <a:ext cx="1350000" cy="26191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6500A9-4CE0-0307-51FA-F23D386DAAED}"/>
              </a:ext>
            </a:extLst>
          </p:cNvPr>
          <p:cNvSpPr/>
          <p:nvPr/>
        </p:nvSpPr>
        <p:spPr>
          <a:xfrm>
            <a:off x="2319428" y="2419551"/>
            <a:ext cx="1350000" cy="26191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5E8D4F-5824-B8D1-A6EB-8923BF8782A4}"/>
              </a:ext>
            </a:extLst>
          </p:cNvPr>
          <p:cNvSpPr/>
          <p:nvPr/>
        </p:nvSpPr>
        <p:spPr>
          <a:xfrm>
            <a:off x="3811828" y="2419551"/>
            <a:ext cx="1350000" cy="26191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578BA3-DD65-AB69-2F55-E8EFEF863E3A}"/>
              </a:ext>
            </a:extLst>
          </p:cNvPr>
          <p:cNvSpPr/>
          <p:nvPr/>
        </p:nvSpPr>
        <p:spPr>
          <a:xfrm>
            <a:off x="8268176" y="2419551"/>
            <a:ext cx="1350000" cy="261915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0FA3DA-BF93-C8F1-6E61-8A23E541AF16}"/>
              </a:ext>
            </a:extLst>
          </p:cNvPr>
          <p:cNvSpPr/>
          <p:nvPr/>
        </p:nvSpPr>
        <p:spPr>
          <a:xfrm>
            <a:off x="6796628" y="2419551"/>
            <a:ext cx="1350000" cy="2619156"/>
          </a:xfrm>
          <a:prstGeom prst="rect">
            <a:avLst/>
          </a:prstGeom>
          <a:solidFill>
            <a:srgbClr val="FFB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B4C797-96EC-CF18-B561-E6C014A5A961}"/>
              </a:ext>
            </a:extLst>
          </p:cNvPr>
          <p:cNvSpPr/>
          <p:nvPr/>
        </p:nvSpPr>
        <p:spPr>
          <a:xfrm>
            <a:off x="9752596" y="2419551"/>
            <a:ext cx="1350000" cy="2619156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325663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2" descr="Gravestone">
            <a:extLst>
              <a:ext uri="{FF2B5EF4-FFF2-40B4-BE49-F238E27FC236}">
                <a16:creationId xmlns:a16="http://schemas.microsoft.com/office/drawing/2014/main" id="{3E5141A2-C151-5B88-8A97-0E63CB858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83" y="118638"/>
            <a:ext cx="1822866" cy="182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Arrow: Right 139">
            <a:extLst>
              <a:ext uri="{FF2B5EF4-FFF2-40B4-BE49-F238E27FC236}">
                <a16:creationId xmlns:a16="http://schemas.microsoft.com/office/drawing/2014/main" id="{340AAD69-2984-7F05-564F-16466EBE409B}"/>
              </a:ext>
            </a:extLst>
          </p:cNvPr>
          <p:cNvSpPr/>
          <p:nvPr/>
        </p:nvSpPr>
        <p:spPr>
          <a:xfrm>
            <a:off x="2240900" y="801047"/>
            <a:ext cx="910689" cy="45804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Title 4">
            <a:extLst>
              <a:ext uri="{FF2B5EF4-FFF2-40B4-BE49-F238E27FC236}">
                <a16:creationId xmlns:a16="http://schemas.microsoft.com/office/drawing/2014/main" id="{7878B53C-7806-C0BC-FD37-0F195F86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007" y="468394"/>
            <a:ext cx="6998515" cy="1710966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6</a:t>
            </a:r>
            <a:r>
              <a:rPr lang="en-GB" sz="3200" b="1" dirty="0">
                <a:latin typeface="Century Gothic" panose="020B0502020202020204" pitchFamily="34" charset="0"/>
              </a:rPr>
              <a:t> </a:t>
            </a:r>
            <a:r>
              <a:rPr lang="en-GB" sz="3200" dirty="0">
                <a:latin typeface="Century Gothic" panose="020B0502020202020204" pitchFamily="34" charset="0"/>
              </a:rPr>
              <a:t>died of </a:t>
            </a:r>
            <a:r>
              <a:rPr lang="en-GB" sz="3200" b="1" dirty="0">
                <a:latin typeface="Century Gothic" panose="020B0502020202020204" pitchFamily="34" charset="0"/>
              </a:rPr>
              <a:t>cerebral palsy</a:t>
            </a:r>
            <a:br>
              <a:rPr lang="en-GB" sz="3200" b="1" dirty="0">
                <a:latin typeface="Century Gothic" panose="020B0502020202020204" pitchFamily="34" charset="0"/>
              </a:rPr>
            </a:br>
            <a:r>
              <a:rPr lang="en-GB" sz="3200" dirty="0">
                <a:latin typeface="Century Gothic" panose="020B0502020202020204" pitchFamily="34" charset="0"/>
              </a:rPr>
              <a:t>and </a:t>
            </a:r>
            <a:r>
              <a:rPr lang="en-GB" sz="3200" b="1" dirty="0">
                <a:latin typeface="Century Gothic" panose="020B0502020202020204" pitchFamily="34" charset="0"/>
              </a:rPr>
              <a:t>paralysis</a:t>
            </a:r>
            <a:endParaRPr lang="en-GB" sz="3200" dirty="0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FD2E016-3CA9-3A38-E3F1-6054997B39B5}"/>
              </a:ext>
            </a:extLst>
          </p:cNvPr>
          <p:cNvGrpSpPr/>
          <p:nvPr/>
        </p:nvGrpSpPr>
        <p:grpSpPr>
          <a:xfrm>
            <a:off x="457772" y="408971"/>
            <a:ext cx="1492602" cy="1383550"/>
            <a:chOff x="10696395" y="1368695"/>
            <a:chExt cx="477839" cy="447323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47AA6D9-3ECC-06CA-62A0-3728E6D05770}"/>
                </a:ext>
              </a:extLst>
            </p:cNvPr>
            <p:cNvSpPr/>
            <p:nvPr/>
          </p:nvSpPr>
          <p:spPr>
            <a:xfrm>
              <a:off x="10696395" y="1368695"/>
              <a:ext cx="477839" cy="4453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9" name="Graphic 11" descr="Person in wheelchair with solid fill">
              <a:extLst>
                <a:ext uri="{FF2B5EF4-FFF2-40B4-BE49-F238E27FC236}">
                  <a16:creationId xmlns:a16="http://schemas.microsoft.com/office/drawing/2014/main" id="{6493D2C2-7DB6-8D01-6458-B1CC7E7EF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27469" y="1369253"/>
              <a:ext cx="446765" cy="44676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B428317-1153-0E16-16B7-73726A39C48B}"/>
              </a:ext>
            </a:extLst>
          </p:cNvPr>
          <p:cNvGrpSpPr/>
          <p:nvPr/>
        </p:nvGrpSpPr>
        <p:grpSpPr>
          <a:xfrm>
            <a:off x="8678333" y="8793"/>
            <a:ext cx="3513667" cy="619320"/>
            <a:chOff x="8678332" y="6317598"/>
            <a:chExt cx="3513667" cy="6193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ABD4AF8-C7E0-6D12-EF36-150105276778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0A070257-EACB-76F1-16A8-1398E9B3A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8771035D-C3BD-5045-295F-9746CDA25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0F3A0494-AA7D-C60D-0360-7AC130156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0" name="Picture 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78E8A510-0D75-1FBE-CDB5-C61CDC7B2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23" name="Graphic 22" descr="Woman with solid fill">
            <a:extLst>
              <a:ext uri="{FF2B5EF4-FFF2-40B4-BE49-F238E27FC236}">
                <a16:creationId xmlns:a16="http://schemas.microsoft.com/office/drawing/2014/main" id="{88B00D0B-0CDC-4C56-215F-3A7A1427EA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3301958"/>
            <a:ext cx="972000" cy="972000"/>
          </a:xfrm>
          <a:prstGeom prst="rect">
            <a:avLst/>
          </a:prstGeom>
        </p:spPr>
      </p:pic>
      <p:pic>
        <p:nvPicPr>
          <p:cNvPr id="24" name="Graphic 23" descr="Man with solid fill">
            <a:extLst>
              <a:ext uri="{FF2B5EF4-FFF2-40B4-BE49-F238E27FC236}">
                <a16:creationId xmlns:a16="http://schemas.microsoft.com/office/drawing/2014/main" id="{7BCC58E5-2728-E71B-170A-2C1556FDC0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495" y="2096971"/>
            <a:ext cx="972000" cy="972000"/>
          </a:xfrm>
          <a:prstGeom prst="rect">
            <a:avLst/>
          </a:prstGeom>
        </p:spPr>
      </p:pic>
      <p:pic>
        <p:nvPicPr>
          <p:cNvPr id="25" name="Graphic 24" descr="Woman with solid fill">
            <a:extLst>
              <a:ext uri="{FF2B5EF4-FFF2-40B4-BE49-F238E27FC236}">
                <a16:creationId xmlns:a16="http://schemas.microsoft.com/office/drawing/2014/main" id="{21E7541D-7663-917D-DA3D-60FA8BC79C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0883" y="5651349"/>
            <a:ext cx="972000" cy="972000"/>
          </a:xfrm>
          <a:prstGeom prst="rect">
            <a:avLst/>
          </a:prstGeom>
        </p:spPr>
      </p:pic>
      <p:pic>
        <p:nvPicPr>
          <p:cNvPr id="26" name="Graphic 25" descr="Man with solid fill">
            <a:extLst>
              <a:ext uri="{FF2B5EF4-FFF2-40B4-BE49-F238E27FC236}">
                <a16:creationId xmlns:a16="http://schemas.microsoft.com/office/drawing/2014/main" id="{F0E5D9E4-CD09-79EB-AC55-E17D99F432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2378" y="4448289"/>
            <a:ext cx="972000" cy="972000"/>
          </a:xfrm>
          <a:prstGeom prst="rect">
            <a:avLst/>
          </a:prstGeom>
        </p:spPr>
      </p:pic>
      <p:pic>
        <p:nvPicPr>
          <p:cNvPr id="27" name="Graphic 26" descr="Woman with solid fill">
            <a:extLst>
              <a:ext uri="{FF2B5EF4-FFF2-40B4-BE49-F238E27FC236}">
                <a16:creationId xmlns:a16="http://schemas.microsoft.com/office/drawing/2014/main" id="{BF621F8D-F35E-B4B5-DAFC-E8EF3B8EC1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7772" y="2096971"/>
            <a:ext cx="972000" cy="972000"/>
          </a:xfrm>
          <a:prstGeom prst="rect">
            <a:avLst/>
          </a:prstGeom>
        </p:spPr>
      </p:pic>
      <p:pic>
        <p:nvPicPr>
          <p:cNvPr id="28" name="Graphic 27" descr="Man with solid fill">
            <a:extLst>
              <a:ext uri="{FF2B5EF4-FFF2-40B4-BE49-F238E27FC236}">
                <a16:creationId xmlns:a16="http://schemas.microsoft.com/office/drawing/2014/main" id="{025A819A-B7FC-EB5C-6E4C-B5FC1E503E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1422" y="3301958"/>
            <a:ext cx="972000" cy="972000"/>
          </a:xfrm>
          <a:prstGeom prst="rect">
            <a:avLst/>
          </a:prstGeom>
        </p:spPr>
      </p:pic>
      <p:pic>
        <p:nvPicPr>
          <p:cNvPr id="29" name="Graphic 28" descr="Woman with solid fill">
            <a:extLst>
              <a:ext uri="{FF2B5EF4-FFF2-40B4-BE49-F238E27FC236}">
                <a16:creationId xmlns:a16="http://schemas.microsoft.com/office/drawing/2014/main" id="{0AD1BFBC-7B64-038A-2CAD-4638710C70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8722" y="4448289"/>
            <a:ext cx="972000" cy="972000"/>
          </a:xfrm>
          <a:prstGeom prst="rect">
            <a:avLst/>
          </a:prstGeom>
        </p:spPr>
      </p:pic>
      <p:pic>
        <p:nvPicPr>
          <p:cNvPr id="30" name="Graphic 29" descr="Man with solid fill">
            <a:extLst>
              <a:ext uri="{FF2B5EF4-FFF2-40B4-BE49-F238E27FC236}">
                <a16:creationId xmlns:a16="http://schemas.microsoft.com/office/drawing/2014/main" id="{C214EA72-13DC-D43A-0A35-22379718A5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8722" y="5651349"/>
            <a:ext cx="972000" cy="972000"/>
          </a:xfrm>
          <a:prstGeom prst="rect">
            <a:avLst/>
          </a:prstGeom>
        </p:spPr>
      </p:pic>
      <p:pic>
        <p:nvPicPr>
          <p:cNvPr id="31" name="Graphic 30" descr="Woman with solid fill">
            <a:extLst>
              <a:ext uri="{FF2B5EF4-FFF2-40B4-BE49-F238E27FC236}">
                <a16:creationId xmlns:a16="http://schemas.microsoft.com/office/drawing/2014/main" id="{F59991D9-ADB3-2AF2-143E-C89EDA2FAD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6093" y="3301958"/>
            <a:ext cx="972000" cy="972000"/>
          </a:xfrm>
          <a:prstGeom prst="rect">
            <a:avLst/>
          </a:prstGeom>
        </p:spPr>
      </p:pic>
      <p:pic>
        <p:nvPicPr>
          <p:cNvPr id="32" name="Graphic 31" descr="Man with solid fill">
            <a:extLst>
              <a:ext uri="{FF2B5EF4-FFF2-40B4-BE49-F238E27FC236}">
                <a16:creationId xmlns:a16="http://schemas.microsoft.com/office/drawing/2014/main" id="{18C066CF-24F0-4659-F0B4-BFF8C68D0A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0948" y="2096971"/>
            <a:ext cx="972000" cy="972000"/>
          </a:xfrm>
          <a:prstGeom prst="rect">
            <a:avLst/>
          </a:prstGeom>
        </p:spPr>
      </p:pic>
      <p:pic>
        <p:nvPicPr>
          <p:cNvPr id="33" name="Graphic 32" descr="Woman with solid fill">
            <a:extLst>
              <a:ext uri="{FF2B5EF4-FFF2-40B4-BE49-F238E27FC236}">
                <a16:creationId xmlns:a16="http://schemas.microsoft.com/office/drawing/2014/main" id="{138BDE83-A5CA-56CB-A8D6-6C353C0360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6160" y="5651349"/>
            <a:ext cx="972000" cy="972000"/>
          </a:xfrm>
          <a:prstGeom prst="rect">
            <a:avLst/>
          </a:prstGeom>
        </p:spPr>
      </p:pic>
      <p:pic>
        <p:nvPicPr>
          <p:cNvPr id="48" name="Graphic 47" descr="Man with solid fill">
            <a:extLst>
              <a:ext uri="{FF2B5EF4-FFF2-40B4-BE49-F238E27FC236}">
                <a16:creationId xmlns:a16="http://schemas.microsoft.com/office/drawing/2014/main" id="{EC971F0F-37A8-7B6D-3732-11E13D39C5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1015" y="4448289"/>
            <a:ext cx="972000" cy="972000"/>
          </a:xfrm>
          <a:prstGeom prst="rect">
            <a:avLst/>
          </a:prstGeom>
        </p:spPr>
      </p:pic>
      <p:pic>
        <p:nvPicPr>
          <p:cNvPr id="49" name="Graphic 48" descr="Woman with solid fill">
            <a:extLst>
              <a:ext uri="{FF2B5EF4-FFF2-40B4-BE49-F238E27FC236}">
                <a16:creationId xmlns:a16="http://schemas.microsoft.com/office/drawing/2014/main" id="{1964C5FD-707A-0DA7-C081-81033A813F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73865" y="2096971"/>
            <a:ext cx="972000" cy="972000"/>
          </a:xfrm>
          <a:prstGeom prst="rect">
            <a:avLst/>
          </a:prstGeom>
        </p:spPr>
      </p:pic>
      <p:pic>
        <p:nvPicPr>
          <p:cNvPr id="50" name="Graphic 49" descr="Man with solid fill">
            <a:extLst>
              <a:ext uri="{FF2B5EF4-FFF2-40B4-BE49-F238E27FC236}">
                <a16:creationId xmlns:a16="http://schemas.microsoft.com/office/drawing/2014/main" id="{B91B9507-5709-D10A-8C95-26C86D35D4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73865" y="3301958"/>
            <a:ext cx="972000" cy="972000"/>
          </a:xfrm>
          <a:prstGeom prst="rect">
            <a:avLst/>
          </a:prstGeom>
        </p:spPr>
      </p:pic>
      <p:pic>
        <p:nvPicPr>
          <p:cNvPr id="51" name="Graphic 50" descr="Woman with solid fill">
            <a:extLst>
              <a:ext uri="{FF2B5EF4-FFF2-40B4-BE49-F238E27FC236}">
                <a16:creationId xmlns:a16="http://schemas.microsoft.com/office/drawing/2014/main" id="{F06BBB16-B63D-0C22-965D-500C9F48DD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35765" y="4448289"/>
            <a:ext cx="972000" cy="972000"/>
          </a:xfrm>
          <a:prstGeom prst="rect">
            <a:avLst/>
          </a:prstGeom>
        </p:spPr>
      </p:pic>
      <p:pic>
        <p:nvPicPr>
          <p:cNvPr id="52" name="Graphic 51" descr="Man with solid fill">
            <a:extLst>
              <a:ext uri="{FF2B5EF4-FFF2-40B4-BE49-F238E27FC236}">
                <a16:creationId xmlns:a16="http://schemas.microsoft.com/office/drawing/2014/main" id="{315F4F82-C7E2-5AC7-39E1-1E32740C5A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42115" y="5651349"/>
            <a:ext cx="972000" cy="972000"/>
          </a:xfrm>
          <a:prstGeom prst="rect">
            <a:avLst/>
          </a:prstGeom>
        </p:spPr>
      </p:pic>
      <p:pic>
        <p:nvPicPr>
          <p:cNvPr id="53" name="Graphic 52" descr="Woman with solid fill">
            <a:extLst>
              <a:ext uri="{FF2B5EF4-FFF2-40B4-BE49-F238E27FC236}">
                <a16:creationId xmlns:a16="http://schemas.microsoft.com/office/drawing/2014/main" id="{3E25880A-78E7-58CF-F079-EA8ECD3BE3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26782" y="3301958"/>
            <a:ext cx="972000" cy="972000"/>
          </a:xfrm>
          <a:prstGeom prst="rect">
            <a:avLst/>
          </a:prstGeom>
        </p:spPr>
      </p:pic>
      <p:pic>
        <p:nvPicPr>
          <p:cNvPr id="54" name="Graphic 53" descr="Man with solid fill">
            <a:extLst>
              <a:ext uri="{FF2B5EF4-FFF2-40B4-BE49-F238E27FC236}">
                <a16:creationId xmlns:a16="http://schemas.microsoft.com/office/drawing/2014/main" id="{5EF29F50-EC2E-80E6-9139-8B832537E2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25287" y="2096971"/>
            <a:ext cx="972000" cy="972000"/>
          </a:xfrm>
          <a:prstGeom prst="rect">
            <a:avLst/>
          </a:prstGeom>
        </p:spPr>
      </p:pic>
      <p:pic>
        <p:nvPicPr>
          <p:cNvPr id="55" name="Graphic 54" descr="Woman with solid fill">
            <a:extLst>
              <a:ext uri="{FF2B5EF4-FFF2-40B4-BE49-F238E27FC236}">
                <a16:creationId xmlns:a16="http://schemas.microsoft.com/office/drawing/2014/main" id="{E1C2EA50-868F-7BA6-EB18-DD1F7E2945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15899" y="5651349"/>
            <a:ext cx="972000" cy="972000"/>
          </a:xfrm>
          <a:prstGeom prst="rect">
            <a:avLst/>
          </a:prstGeom>
        </p:spPr>
      </p:pic>
      <p:pic>
        <p:nvPicPr>
          <p:cNvPr id="56" name="Graphic 55" descr="Man with solid fill">
            <a:extLst>
              <a:ext uri="{FF2B5EF4-FFF2-40B4-BE49-F238E27FC236}">
                <a16:creationId xmlns:a16="http://schemas.microsoft.com/office/drawing/2014/main" id="{30D66F57-E00A-4FB6-6A4F-FD368CE073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14404" y="4448289"/>
            <a:ext cx="972000" cy="972000"/>
          </a:xfrm>
          <a:prstGeom prst="rect">
            <a:avLst/>
          </a:prstGeom>
        </p:spPr>
      </p:pic>
      <p:pic>
        <p:nvPicPr>
          <p:cNvPr id="57" name="Graphic 56" descr="Woman with solid fill">
            <a:extLst>
              <a:ext uri="{FF2B5EF4-FFF2-40B4-BE49-F238E27FC236}">
                <a16:creationId xmlns:a16="http://schemas.microsoft.com/office/drawing/2014/main" id="{93304907-5423-AEB6-4E06-879A5F0A63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84554" y="2096971"/>
            <a:ext cx="972000" cy="972000"/>
          </a:xfrm>
          <a:prstGeom prst="rect">
            <a:avLst/>
          </a:prstGeom>
        </p:spPr>
      </p:pic>
      <p:pic>
        <p:nvPicPr>
          <p:cNvPr id="58" name="Graphic 57" descr="Man with solid fill">
            <a:extLst>
              <a:ext uri="{FF2B5EF4-FFF2-40B4-BE49-F238E27FC236}">
                <a16:creationId xmlns:a16="http://schemas.microsoft.com/office/drawing/2014/main" id="{8277E11A-B333-7A1F-B49C-97CA1D9921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78204" y="3301958"/>
            <a:ext cx="972000" cy="972000"/>
          </a:xfrm>
          <a:prstGeom prst="rect">
            <a:avLst/>
          </a:prstGeom>
        </p:spPr>
      </p:pic>
      <p:pic>
        <p:nvPicPr>
          <p:cNvPr id="59" name="Graphic 58" descr="Woman with solid fill">
            <a:extLst>
              <a:ext uri="{FF2B5EF4-FFF2-40B4-BE49-F238E27FC236}">
                <a16:creationId xmlns:a16="http://schemas.microsoft.com/office/drawing/2014/main" id="{D3F4E63C-AB53-DDEF-BF60-837164F7F2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65504" y="4448289"/>
            <a:ext cx="972000" cy="972000"/>
          </a:xfrm>
          <a:prstGeom prst="rect">
            <a:avLst/>
          </a:prstGeom>
        </p:spPr>
      </p:pic>
      <p:pic>
        <p:nvPicPr>
          <p:cNvPr id="60" name="Graphic 59" descr="Man with solid fill">
            <a:extLst>
              <a:ext uri="{FF2B5EF4-FFF2-40B4-BE49-F238E27FC236}">
                <a16:creationId xmlns:a16="http://schemas.microsoft.com/office/drawing/2014/main" id="{54475238-3AB0-EDFC-5ABD-A8E84829AD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65504" y="5651349"/>
            <a:ext cx="972000" cy="972000"/>
          </a:xfrm>
          <a:prstGeom prst="rect">
            <a:avLst/>
          </a:prstGeom>
        </p:spPr>
      </p:pic>
      <p:pic>
        <p:nvPicPr>
          <p:cNvPr id="61" name="Graphic 60" descr="Woman with solid fill">
            <a:extLst>
              <a:ext uri="{FF2B5EF4-FFF2-40B4-BE49-F238E27FC236}">
                <a16:creationId xmlns:a16="http://schemas.microsoft.com/office/drawing/2014/main" id="{896620E8-E31B-8ECE-BD52-16174DD3C8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42875" y="3301958"/>
            <a:ext cx="972000" cy="972000"/>
          </a:xfrm>
          <a:prstGeom prst="rect">
            <a:avLst/>
          </a:prstGeom>
        </p:spPr>
      </p:pic>
      <p:pic>
        <p:nvPicPr>
          <p:cNvPr id="62" name="Graphic 61" descr="Man with solid fill">
            <a:extLst>
              <a:ext uri="{FF2B5EF4-FFF2-40B4-BE49-F238E27FC236}">
                <a16:creationId xmlns:a16="http://schemas.microsoft.com/office/drawing/2014/main" id="{C6BB0326-7E70-503C-D3D4-FFAA3A3ED1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47730" y="2096971"/>
            <a:ext cx="972000" cy="972000"/>
          </a:xfrm>
          <a:prstGeom prst="rect">
            <a:avLst/>
          </a:prstGeom>
        </p:spPr>
      </p:pic>
      <p:pic>
        <p:nvPicPr>
          <p:cNvPr id="63" name="Graphic 62" descr="Woman with solid fill">
            <a:extLst>
              <a:ext uri="{FF2B5EF4-FFF2-40B4-BE49-F238E27FC236}">
                <a16:creationId xmlns:a16="http://schemas.microsoft.com/office/drawing/2014/main" id="{F2B12483-E8F6-B4BA-983B-6FBF0E277D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12942" y="5651349"/>
            <a:ext cx="972000" cy="972000"/>
          </a:xfrm>
          <a:prstGeom prst="rect">
            <a:avLst/>
          </a:prstGeom>
        </p:spPr>
      </p:pic>
      <p:pic>
        <p:nvPicPr>
          <p:cNvPr id="64" name="Graphic 63" descr="Man with solid fill">
            <a:extLst>
              <a:ext uri="{FF2B5EF4-FFF2-40B4-BE49-F238E27FC236}">
                <a16:creationId xmlns:a16="http://schemas.microsoft.com/office/drawing/2014/main" id="{4E0112E6-B2D6-6538-5972-5793DFADEE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17797" y="4448289"/>
            <a:ext cx="972000" cy="972000"/>
          </a:xfrm>
          <a:prstGeom prst="rect">
            <a:avLst/>
          </a:prstGeom>
        </p:spPr>
      </p:pic>
      <p:pic>
        <p:nvPicPr>
          <p:cNvPr id="65" name="Graphic 64" descr="Woman with solid fill">
            <a:extLst>
              <a:ext uri="{FF2B5EF4-FFF2-40B4-BE49-F238E27FC236}">
                <a16:creationId xmlns:a16="http://schemas.microsoft.com/office/drawing/2014/main" id="{C65B7213-2492-C6C7-4D90-7819A30DCC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00647" y="2096971"/>
            <a:ext cx="972000" cy="972000"/>
          </a:xfrm>
          <a:prstGeom prst="rect">
            <a:avLst/>
          </a:prstGeom>
        </p:spPr>
      </p:pic>
      <p:pic>
        <p:nvPicPr>
          <p:cNvPr id="66" name="Graphic 65" descr="Man with solid fill">
            <a:extLst>
              <a:ext uri="{FF2B5EF4-FFF2-40B4-BE49-F238E27FC236}">
                <a16:creationId xmlns:a16="http://schemas.microsoft.com/office/drawing/2014/main" id="{9E21D3B7-E11E-9CB2-17EC-8AC27F55D9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00647" y="3301958"/>
            <a:ext cx="972000" cy="972000"/>
          </a:xfrm>
          <a:prstGeom prst="rect">
            <a:avLst/>
          </a:prstGeom>
        </p:spPr>
      </p:pic>
      <p:pic>
        <p:nvPicPr>
          <p:cNvPr id="67" name="Graphic 66" descr="Woman with solid fill">
            <a:extLst>
              <a:ext uri="{FF2B5EF4-FFF2-40B4-BE49-F238E27FC236}">
                <a16:creationId xmlns:a16="http://schemas.microsoft.com/office/drawing/2014/main" id="{B04AE920-3A47-3BD0-B558-4C6C8DF2C7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62547" y="4448289"/>
            <a:ext cx="972000" cy="972000"/>
          </a:xfrm>
          <a:prstGeom prst="rect">
            <a:avLst/>
          </a:prstGeom>
        </p:spPr>
      </p:pic>
      <p:pic>
        <p:nvPicPr>
          <p:cNvPr id="68" name="Graphic 67" descr="Man with solid fill">
            <a:extLst>
              <a:ext uri="{FF2B5EF4-FFF2-40B4-BE49-F238E27FC236}">
                <a16:creationId xmlns:a16="http://schemas.microsoft.com/office/drawing/2014/main" id="{1D5F45C2-DED0-13A1-AD58-C7DA4AC739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68897" y="5651349"/>
            <a:ext cx="972000" cy="972000"/>
          </a:xfrm>
          <a:prstGeom prst="rect">
            <a:avLst/>
          </a:prstGeom>
        </p:spPr>
      </p:pic>
      <p:pic>
        <p:nvPicPr>
          <p:cNvPr id="69" name="Graphic 68" descr="Woman with solid fill">
            <a:extLst>
              <a:ext uri="{FF2B5EF4-FFF2-40B4-BE49-F238E27FC236}">
                <a16:creationId xmlns:a16="http://schemas.microsoft.com/office/drawing/2014/main" id="{264BC7BD-9E4A-33E0-9E86-547AC60514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55059" y="3301958"/>
            <a:ext cx="972000" cy="972000"/>
          </a:xfrm>
          <a:prstGeom prst="rect">
            <a:avLst/>
          </a:prstGeom>
        </p:spPr>
      </p:pic>
      <p:pic>
        <p:nvPicPr>
          <p:cNvPr id="70" name="Graphic 69" descr="Man with solid fill">
            <a:extLst>
              <a:ext uri="{FF2B5EF4-FFF2-40B4-BE49-F238E27FC236}">
                <a16:creationId xmlns:a16="http://schemas.microsoft.com/office/drawing/2014/main" id="{0190401D-0326-817B-CFFF-617EE683EA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53564" y="2096971"/>
            <a:ext cx="972000" cy="972000"/>
          </a:xfrm>
          <a:prstGeom prst="rect">
            <a:avLst/>
          </a:prstGeom>
        </p:spPr>
      </p:pic>
      <p:pic>
        <p:nvPicPr>
          <p:cNvPr id="71" name="Graphic 70" descr="Woman with solid fill">
            <a:extLst>
              <a:ext uri="{FF2B5EF4-FFF2-40B4-BE49-F238E27FC236}">
                <a16:creationId xmlns:a16="http://schemas.microsoft.com/office/drawing/2014/main" id="{39626332-9969-7809-3FAF-5C947E3AB7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44176" y="5651349"/>
            <a:ext cx="972000" cy="972000"/>
          </a:xfrm>
          <a:prstGeom prst="rect">
            <a:avLst/>
          </a:prstGeom>
        </p:spPr>
      </p:pic>
      <p:pic>
        <p:nvPicPr>
          <p:cNvPr id="72" name="Graphic 71" descr="Man with solid fill">
            <a:extLst>
              <a:ext uri="{FF2B5EF4-FFF2-40B4-BE49-F238E27FC236}">
                <a16:creationId xmlns:a16="http://schemas.microsoft.com/office/drawing/2014/main" id="{C93A866A-E11D-D9EF-8AD3-211527EC29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42681" y="4448289"/>
            <a:ext cx="972000" cy="972000"/>
          </a:xfrm>
          <a:prstGeom prst="rect">
            <a:avLst/>
          </a:prstGeom>
        </p:spPr>
      </p:pic>
      <p:pic>
        <p:nvPicPr>
          <p:cNvPr id="73" name="Graphic 72" descr="Woman with solid fill">
            <a:extLst>
              <a:ext uri="{FF2B5EF4-FFF2-40B4-BE49-F238E27FC236}">
                <a16:creationId xmlns:a16="http://schemas.microsoft.com/office/drawing/2014/main" id="{808B5066-F606-BA7A-00AC-0F14CBF9C1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12831" y="2096971"/>
            <a:ext cx="972000" cy="972000"/>
          </a:xfrm>
          <a:prstGeom prst="rect">
            <a:avLst/>
          </a:prstGeom>
        </p:spPr>
      </p:pic>
      <p:pic>
        <p:nvPicPr>
          <p:cNvPr id="74" name="Graphic 73" descr="Man with solid fill">
            <a:extLst>
              <a:ext uri="{FF2B5EF4-FFF2-40B4-BE49-F238E27FC236}">
                <a16:creationId xmlns:a16="http://schemas.microsoft.com/office/drawing/2014/main" id="{FB3157F2-835E-FB44-460E-97249C4C81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06481" y="3301958"/>
            <a:ext cx="972000" cy="972000"/>
          </a:xfrm>
          <a:prstGeom prst="rect">
            <a:avLst/>
          </a:prstGeom>
        </p:spPr>
      </p:pic>
      <p:pic>
        <p:nvPicPr>
          <p:cNvPr id="75" name="Graphic 74" descr="Woman with solid fill">
            <a:extLst>
              <a:ext uri="{FF2B5EF4-FFF2-40B4-BE49-F238E27FC236}">
                <a16:creationId xmlns:a16="http://schemas.microsoft.com/office/drawing/2014/main" id="{9A242C04-57EE-76E1-DF1E-63BE684B7A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93781" y="4448289"/>
            <a:ext cx="972000" cy="972000"/>
          </a:xfrm>
          <a:prstGeom prst="rect">
            <a:avLst/>
          </a:prstGeom>
        </p:spPr>
      </p:pic>
      <p:pic>
        <p:nvPicPr>
          <p:cNvPr id="76" name="Graphic 75" descr="Man with solid fill">
            <a:extLst>
              <a:ext uri="{FF2B5EF4-FFF2-40B4-BE49-F238E27FC236}">
                <a16:creationId xmlns:a16="http://schemas.microsoft.com/office/drawing/2014/main" id="{3159D7E9-F222-3484-BA8B-3495BE88D2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93781" y="5651349"/>
            <a:ext cx="972000" cy="972000"/>
          </a:xfrm>
          <a:prstGeom prst="rect">
            <a:avLst/>
          </a:prstGeom>
        </p:spPr>
      </p:pic>
      <p:pic>
        <p:nvPicPr>
          <p:cNvPr id="77" name="Graphic 76" descr="Woman with solid fill">
            <a:extLst>
              <a:ext uri="{FF2B5EF4-FFF2-40B4-BE49-F238E27FC236}">
                <a16:creationId xmlns:a16="http://schemas.microsoft.com/office/drawing/2014/main" id="{4659F4B0-A096-620E-B22D-538F136498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71152" y="3301958"/>
            <a:ext cx="972000" cy="972000"/>
          </a:xfrm>
          <a:prstGeom prst="rect">
            <a:avLst/>
          </a:prstGeom>
        </p:spPr>
      </p:pic>
      <p:pic>
        <p:nvPicPr>
          <p:cNvPr id="78" name="Graphic 77" descr="Man with solid fill">
            <a:extLst>
              <a:ext uri="{FF2B5EF4-FFF2-40B4-BE49-F238E27FC236}">
                <a16:creationId xmlns:a16="http://schemas.microsoft.com/office/drawing/2014/main" id="{8E327D1D-D6C0-B935-20DB-463F926FA4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76007" y="2096971"/>
            <a:ext cx="972000" cy="972000"/>
          </a:xfrm>
          <a:prstGeom prst="rect">
            <a:avLst/>
          </a:prstGeom>
        </p:spPr>
      </p:pic>
      <p:pic>
        <p:nvPicPr>
          <p:cNvPr id="79" name="Graphic 78" descr="Woman with solid fill">
            <a:extLst>
              <a:ext uri="{FF2B5EF4-FFF2-40B4-BE49-F238E27FC236}">
                <a16:creationId xmlns:a16="http://schemas.microsoft.com/office/drawing/2014/main" id="{BA290309-9AD5-BA31-8AF0-FD95C2ADC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41219" y="5651349"/>
            <a:ext cx="972000" cy="972000"/>
          </a:xfrm>
          <a:prstGeom prst="rect">
            <a:avLst/>
          </a:prstGeom>
        </p:spPr>
      </p:pic>
      <p:pic>
        <p:nvPicPr>
          <p:cNvPr id="80" name="Graphic 79" descr="Man with solid fill">
            <a:extLst>
              <a:ext uri="{FF2B5EF4-FFF2-40B4-BE49-F238E27FC236}">
                <a16:creationId xmlns:a16="http://schemas.microsoft.com/office/drawing/2014/main" id="{873138FF-A774-B753-1E65-3CFCDC3A85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46074" y="4448289"/>
            <a:ext cx="972000" cy="972000"/>
          </a:xfrm>
          <a:prstGeom prst="rect">
            <a:avLst/>
          </a:prstGeom>
        </p:spPr>
      </p:pic>
      <p:pic>
        <p:nvPicPr>
          <p:cNvPr id="81" name="Graphic 80" descr="Woman with solid fill">
            <a:extLst>
              <a:ext uri="{FF2B5EF4-FFF2-40B4-BE49-F238E27FC236}">
                <a16:creationId xmlns:a16="http://schemas.microsoft.com/office/drawing/2014/main" id="{CB0FFC31-613A-3528-26ED-5460948EE5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28924" y="2096971"/>
            <a:ext cx="972000" cy="972000"/>
          </a:xfrm>
          <a:prstGeom prst="rect">
            <a:avLst/>
          </a:prstGeom>
        </p:spPr>
      </p:pic>
      <p:pic>
        <p:nvPicPr>
          <p:cNvPr id="82" name="Graphic 81" descr="Man with solid fill">
            <a:extLst>
              <a:ext uri="{FF2B5EF4-FFF2-40B4-BE49-F238E27FC236}">
                <a16:creationId xmlns:a16="http://schemas.microsoft.com/office/drawing/2014/main" id="{C2F41791-F5A3-5DF9-4720-B01FF3904F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28924" y="3301958"/>
            <a:ext cx="972000" cy="972000"/>
          </a:xfrm>
          <a:prstGeom prst="rect">
            <a:avLst/>
          </a:prstGeom>
        </p:spPr>
      </p:pic>
      <p:pic>
        <p:nvPicPr>
          <p:cNvPr id="83" name="Graphic 82" descr="Woman with solid fill">
            <a:extLst>
              <a:ext uri="{FF2B5EF4-FFF2-40B4-BE49-F238E27FC236}">
                <a16:creationId xmlns:a16="http://schemas.microsoft.com/office/drawing/2014/main" id="{817D1589-943B-B1DF-2B89-EBDAADE6E6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90824" y="4448289"/>
            <a:ext cx="972000" cy="972000"/>
          </a:xfrm>
          <a:prstGeom prst="rect">
            <a:avLst/>
          </a:prstGeom>
        </p:spPr>
      </p:pic>
      <p:pic>
        <p:nvPicPr>
          <p:cNvPr id="84" name="Graphic 83" descr="Man with solid fill">
            <a:extLst>
              <a:ext uri="{FF2B5EF4-FFF2-40B4-BE49-F238E27FC236}">
                <a16:creationId xmlns:a16="http://schemas.microsoft.com/office/drawing/2014/main" id="{92B00829-25B3-EA88-CC06-BB855F4501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97174" y="5651349"/>
            <a:ext cx="972000" cy="972000"/>
          </a:xfrm>
          <a:prstGeom prst="rect">
            <a:avLst/>
          </a:prstGeom>
        </p:spPr>
      </p:pic>
      <p:pic>
        <p:nvPicPr>
          <p:cNvPr id="85" name="Graphic 84" descr="Woman with solid fill">
            <a:extLst>
              <a:ext uri="{FF2B5EF4-FFF2-40B4-BE49-F238E27FC236}">
                <a16:creationId xmlns:a16="http://schemas.microsoft.com/office/drawing/2014/main" id="{C211AE05-D15E-563F-EB8D-4AECB366F5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81841" y="3301958"/>
            <a:ext cx="972000" cy="972000"/>
          </a:xfrm>
          <a:prstGeom prst="rect">
            <a:avLst/>
          </a:prstGeom>
        </p:spPr>
      </p:pic>
      <p:pic>
        <p:nvPicPr>
          <p:cNvPr id="86" name="Graphic 85" descr="Man with solid fill">
            <a:extLst>
              <a:ext uri="{FF2B5EF4-FFF2-40B4-BE49-F238E27FC236}">
                <a16:creationId xmlns:a16="http://schemas.microsoft.com/office/drawing/2014/main" id="{6741097C-02DD-76D8-3F69-BAC5ABD72B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80346" y="2096971"/>
            <a:ext cx="972000" cy="972000"/>
          </a:xfrm>
          <a:prstGeom prst="rect">
            <a:avLst/>
          </a:prstGeom>
        </p:spPr>
      </p:pic>
      <p:pic>
        <p:nvPicPr>
          <p:cNvPr id="87" name="Graphic 86" descr="Woman with solid fill">
            <a:extLst>
              <a:ext uri="{FF2B5EF4-FFF2-40B4-BE49-F238E27FC236}">
                <a16:creationId xmlns:a16="http://schemas.microsoft.com/office/drawing/2014/main" id="{63D069B7-26E2-347E-E9C6-2A6744A103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70958" y="5651349"/>
            <a:ext cx="972000" cy="972000"/>
          </a:xfrm>
          <a:prstGeom prst="rect">
            <a:avLst/>
          </a:prstGeom>
        </p:spPr>
      </p:pic>
      <p:pic>
        <p:nvPicPr>
          <p:cNvPr id="88" name="Graphic 87" descr="Man with solid fill">
            <a:extLst>
              <a:ext uri="{FF2B5EF4-FFF2-40B4-BE49-F238E27FC236}">
                <a16:creationId xmlns:a16="http://schemas.microsoft.com/office/drawing/2014/main" id="{0A665DC1-3190-DBD8-FFCD-AA6AAEA7A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69463" y="4448289"/>
            <a:ext cx="972000" cy="972000"/>
          </a:xfrm>
          <a:prstGeom prst="rect">
            <a:avLst/>
          </a:prstGeom>
        </p:spPr>
      </p:pic>
      <p:pic>
        <p:nvPicPr>
          <p:cNvPr id="89" name="Graphic 88" descr="Woman with solid fill">
            <a:extLst>
              <a:ext uri="{FF2B5EF4-FFF2-40B4-BE49-F238E27FC236}">
                <a16:creationId xmlns:a16="http://schemas.microsoft.com/office/drawing/2014/main" id="{0843ACFC-B83A-6B25-966D-4932D6D24D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9613" y="2096971"/>
            <a:ext cx="972000" cy="972000"/>
          </a:xfrm>
          <a:prstGeom prst="rect">
            <a:avLst/>
          </a:prstGeom>
        </p:spPr>
      </p:pic>
      <p:pic>
        <p:nvPicPr>
          <p:cNvPr id="90" name="Graphic 89" descr="Man with solid fill">
            <a:extLst>
              <a:ext uri="{FF2B5EF4-FFF2-40B4-BE49-F238E27FC236}">
                <a16:creationId xmlns:a16="http://schemas.microsoft.com/office/drawing/2014/main" id="{2E080787-FFCD-7567-1CF1-DABCCA067A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33263" y="3301958"/>
            <a:ext cx="972000" cy="972000"/>
          </a:xfrm>
          <a:prstGeom prst="rect">
            <a:avLst/>
          </a:prstGeom>
        </p:spPr>
      </p:pic>
      <p:pic>
        <p:nvPicPr>
          <p:cNvPr id="91" name="Graphic 90" descr="Woman with solid fill">
            <a:extLst>
              <a:ext uri="{FF2B5EF4-FFF2-40B4-BE49-F238E27FC236}">
                <a16:creationId xmlns:a16="http://schemas.microsoft.com/office/drawing/2014/main" id="{619AAD2F-894E-88A5-D64F-39F9FC8831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20563" y="4448289"/>
            <a:ext cx="972000" cy="972000"/>
          </a:xfrm>
          <a:prstGeom prst="rect">
            <a:avLst/>
          </a:prstGeom>
        </p:spPr>
      </p:pic>
      <p:pic>
        <p:nvPicPr>
          <p:cNvPr id="92" name="Graphic 91" descr="Man with solid fill">
            <a:extLst>
              <a:ext uri="{FF2B5EF4-FFF2-40B4-BE49-F238E27FC236}">
                <a16:creationId xmlns:a16="http://schemas.microsoft.com/office/drawing/2014/main" id="{D8E13EC6-195A-FBAE-E934-A85D1FEF8E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20563" y="5651349"/>
            <a:ext cx="972000" cy="972000"/>
          </a:xfrm>
          <a:prstGeom prst="rect">
            <a:avLst/>
          </a:prstGeom>
        </p:spPr>
      </p:pic>
      <p:pic>
        <p:nvPicPr>
          <p:cNvPr id="93" name="Graphic 92" descr="Woman with solid fill">
            <a:extLst>
              <a:ext uri="{FF2B5EF4-FFF2-40B4-BE49-F238E27FC236}">
                <a16:creationId xmlns:a16="http://schemas.microsoft.com/office/drawing/2014/main" id="{AE3ACF23-407E-0F43-9176-872B29B63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97934" y="3301958"/>
            <a:ext cx="972000" cy="972000"/>
          </a:xfrm>
          <a:prstGeom prst="rect">
            <a:avLst/>
          </a:prstGeom>
        </p:spPr>
      </p:pic>
      <p:pic>
        <p:nvPicPr>
          <p:cNvPr id="94" name="Graphic 93" descr="Man with solid fill">
            <a:extLst>
              <a:ext uri="{FF2B5EF4-FFF2-40B4-BE49-F238E27FC236}">
                <a16:creationId xmlns:a16="http://schemas.microsoft.com/office/drawing/2014/main" id="{83795BA6-1245-D37B-1AA6-464F46A555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2789" y="2096971"/>
            <a:ext cx="972000" cy="972000"/>
          </a:xfrm>
          <a:prstGeom prst="rect">
            <a:avLst/>
          </a:prstGeom>
        </p:spPr>
      </p:pic>
      <p:pic>
        <p:nvPicPr>
          <p:cNvPr id="95" name="Graphic 94" descr="Woman with solid fill">
            <a:extLst>
              <a:ext uri="{FF2B5EF4-FFF2-40B4-BE49-F238E27FC236}">
                <a16:creationId xmlns:a16="http://schemas.microsoft.com/office/drawing/2014/main" id="{7ABA2E39-EB6D-EC23-4B11-A40E816AFB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68001" y="5651349"/>
            <a:ext cx="972000" cy="972000"/>
          </a:xfrm>
          <a:prstGeom prst="rect">
            <a:avLst/>
          </a:prstGeom>
        </p:spPr>
      </p:pic>
      <p:pic>
        <p:nvPicPr>
          <p:cNvPr id="96" name="Graphic 95" descr="Man with solid fill">
            <a:extLst>
              <a:ext uri="{FF2B5EF4-FFF2-40B4-BE49-F238E27FC236}">
                <a16:creationId xmlns:a16="http://schemas.microsoft.com/office/drawing/2014/main" id="{D4186E05-5AA7-82D9-98DC-C33599F040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72856" y="4448289"/>
            <a:ext cx="972000" cy="972000"/>
          </a:xfrm>
          <a:prstGeom prst="rect">
            <a:avLst/>
          </a:prstGeom>
        </p:spPr>
      </p:pic>
      <p:pic>
        <p:nvPicPr>
          <p:cNvPr id="97" name="Graphic 96" descr="Woman with solid fill">
            <a:extLst>
              <a:ext uri="{FF2B5EF4-FFF2-40B4-BE49-F238E27FC236}">
                <a16:creationId xmlns:a16="http://schemas.microsoft.com/office/drawing/2014/main" id="{94EBB34F-312A-AA99-2E15-FDE62C8872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55706" y="2096971"/>
            <a:ext cx="972000" cy="972000"/>
          </a:xfrm>
          <a:prstGeom prst="rect">
            <a:avLst/>
          </a:prstGeom>
        </p:spPr>
      </p:pic>
      <p:pic>
        <p:nvPicPr>
          <p:cNvPr id="98" name="Graphic 97" descr="Man with solid fill">
            <a:extLst>
              <a:ext uri="{FF2B5EF4-FFF2-40B4-BE49-F238E27FC236}">
                <a16:creationId xmlns:a16="http://schemas.microsoft.com/office/drawing/2014/main" id="{68006678-8B2A-42A1-1294-71E22212F9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55706" y="3301958"/>
            <a:ext cx="972000" cy="972000"/>
          </a:xfrm>
          <a:prstGeom prst="rect">
            <a:avLst/>
          </a:prstGeom>
        </p:spPr>
      </p:pic>
      <p:pic>
        <p:nvPicPr>
          <p:cNvPr id="99" name="Graphic 98" descr="Woman with solid fill">
            <a:extLst>
              <a:ext uri="{FF2B5EF4-FFF2-40B4-BE49-F238E27FC236}">
                <a16:creationId xmlns:a16="http://schemas.microsoft.com/office/drawing/2014/main" id="{5109B5C6-62E4-885A-68B1-AFBBFA267C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17606" y="4448289"/>
            <a:ext cx="972000" cy="972000"/>
          </a:xfrm>
          <a:prstGeom prst="rect">
            <a:avLst/>
          </a:prstGeom>
        </p:spPr>
      </p:pic>
      <p:pic>
        <p:nvPicPr>
          <p:cNvPr id="100" name="Graphic 99" descr="Man with solid fill">
            <a:extLst>
              <a:ext uri="{FF2B5EF4-FFF2-40B4-BE49-F238E27FC236}">
                <a16:creationId xmlns:a16="http://schemas.microsoft.com/office/drawing/2014/main" id="{6D2C890C-FAA6-E3CC-0A13-D405E59572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23956" y="5651349"/>
            <a:ext cx="972000" cy="972000"/>
          </a:xfrm>
          <a:prstGeom prst="rect">
            <a:avLst/>
          </a:prstGeom>
        </p:spPr>
      </p:pic>
      <p:pic>
        <p:nvPicPr>
          <p:cNvPr id="101" name="Graphic 100" descr="Woman with solid fill">
            <a:extLst>
              <a:ext uri="{FF2B5EF4-FFF2-40B4-BE49-F238E27FC236}">
                <a16:creationId xmlns:a16="http://schemas.microsoft.com/office/drawing/2014/main" id="{F401D609-210F-E6F5-4310-EE6C66E364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91994" y="3301958"/>
            <a:ext cx="972000" cy="972000"/>
          </a:xfrm>
          <a:prstGeom prst="rect">
            <a:avLst/>
          </a:prstGeom>
        </p:spPr>
      </p:pic>
      <p:pic>
        <p:nvPicPr>
          <p:cNvPr id="102" name="Graphic 101" descr="Man with solid fill">
            <a:extLst>
              <a:ext uri="{FF2B5EF4-FFF2-40B4-BE49-F238E27FC236}">
                <a16:creationId xmlns:a16="http://schemas.microsoft.com/office/drawing/2014/main" id="{323CBA0E-4820-94E9-8514-BEFC93F1A1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90499" y="2096971"/>
            <a:ext cx="972000" cy="972000"/>
          </a:xfrm>
          <a:prstGeom prst="rect">
            <a:avLst/>
          </a:prstGeom>
        </p:spPr>
      </p:pic>
      <p:pic>
        <p:nvPicPr>
          <p:cNvPr id="103" name="Graphic 102" descr="Woman with solid fill">
            <a:extLst>
              <a:ext uri="{FF2B5EF4-FFF2-40B4-BE49-F238E27FC236}">
                <a16:creationId xmlns:a16="http://schemas.microsoft.com/office/drawing/2014/main" id="{948F30CB-C6FD-D303-C153-7321D37A75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81111" y="5651349"/>
            <a:ext cx="972000" cy="972000"/>
          </a:xfrm>
          <a:prstGeom prst="rect">
            <a:avLst/>
          </a:prstGeom>
        </p:spPr>
      </p:pic>
      <p:pic>
        <p:nvPicPr>
          <p:cNvPr id="104" name="Graphic 103" descr="Man with solid fill">
            <a:extLst>
              <a:ext uri="{FF2B5EF4-FFF2-40B4-BE49-F238E27FC236}">
                <a16:creationId xmlns:a16="http://schemas.microsoft.com/office/drawing/2014/main" id="{EC95DAF5-3590-FA9D-3453-64E1702BD3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9616" y="4448289"/>
            <a:ext cx="972000" cy="972000"/>
          </a:xfrm>
          <a:prstGeom prst="rect">
            <a:avLst/>
          </a:prstGeom>
        </p:spPr>
      </p:pic>
      <p:pic>
        <p:nvPicPr>
          <p:cNvPr id="105" name="Graphic 104" descr="Woman with solid fill">
            <a:extLst>
              <a:ext uri="{FF2B5EF4-FFF2-40B4-BE49-F238E27FC236}">
                <a16:creationId xmlns:a16="http://schemas.microsoft.com/office/drawing/2014/main" id="{4C624C6C-A094-6F1B-8064-ADD9D740C1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49766" y="2096971"/>
            <a:ext cx="972000" cy="972000"/>
          </a:xfrm>
          <a:prstGeom prst="rect">
            <a:avLst/>
          </a:prstGeom>
        </p:spPr>
      </p:pic>
      <p:pic>
        <p:nvPicPr>
          <p:cNvPr id="106" name="Graphic 105" descr="Man with solid fill">
            <a:extLst>
              <a:ext uri="{FF2B5EF4-FFF2-40B4-BE49-F238E27FC236}">
                <a16:creationId xmlns:a16="http://schemas.microsoft.com/office/drawing/2014/main" id="{8D04409B-FDF4-BB45-F811-2873B3B34F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43416" y="3301958"/>
            <a:ext cx="972000" cy="972000"/>
          </a:xfrm>
          <a:prstGeom prst="rect">
            <a:avLst/>
          </a:prstGeom>
        </p:spPr>
      </p:pic>
      <p:pic>
        <p:nvPicPr>
          <p:cNvPr id="107" name="Graphic 106" descr="Woman with solid fill">
            <a:extLst>
              <a:ext uri="{FF2B5EF4-FFF2-40B4-BE49-F238E27FC236}">
                <a16:creationId xmlns:a16="http://schemas.microsoft.com/office/drawing/2014/main" id="{467F7CE1-C530-BC44-7F51-1C0F6713DC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30716" y="4448289"/>
            <a:ext cx="972000" cy="972000"/>
          </a:xfrm>
          <a:prstGeom prst="rect">
            <a:avLst/>
          </a:prstGeom>
        </p:spPr>
      </p:pic>
      <p:pic>
        <p:nvPicPr>
          <p:cNvPr id="108" name="Graphic 107" descr="Man with solid fill">
            <a:extLst>
              <a:ext uri="{FF2B5EF4-FFF2-40B4-BE49-F238E27FC236}">
                <a16:creationId xmlns:a16="http://schemas.microsoft.com/office/drawing/2014/main" id="{719C9895-F373-12C2-4037-F99E908274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30716" y="5651349"/>
            <a:ext cx="972000" cy="972000"/>
          </a:xfrm>
          <a:prstGeom prst="rect">
            <a:avLst/>
          </a:prstGeom>
        </p:spPr>
      </p:pic>
      <p:pic>
        <p:nvPicPr>
          <p:cNvPr id="109" name="Graphic 108" descr="Woman with solid fill">
            <a:extLst>
              <a:ext uri="{FF2B5EF4-FFF2-40B4-BE49-F238E27FC236}">
                <a16:creationId xmlns:a16="http://schemas.microsoft.com/office/drawing/2014/main" id="{4E01946D-B71C-145B-21B4-814B1B5466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08087" y="3301958"/>
            <a:ext cx="972000" cy="972000"/>
          </a:xfrm>
          <a:prstGeom prst="rect">
            <a:avLst/>
          </a:prstGeom>
        </p:spPr>
      </p:pic>
      <p:pic>
        <p:nvPicPr>
          <p:cNvPr id="110" name="Graphic 109" descr="Man with solid fill">
            <a:extLst>
              <a:ext uri="{FF2B5EF4-FFF2-40B4-BE49-F238E27FC236}">
                <a16:creationId xmlns:a16="http://schemas.microsoft.com/office/drawing/2014/main" id="{C392DC74-5CE7-1869-D0C9-0DDE554FFE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12942" y="2096971"/>
            <a:ext cx="972000" cy="972000"/>
          </a:xfrm>
          <a:prstGeom prst="rect">
            <a:avLst/>
          </a:prstGeom>
        </p:spPr>
      </p:pic>
      <p:pic>
        <p:nvPicPr>
          <p:cNvPr id="111" name="Graphic 110" descr="Woman with solid fill">
            <a:extLst>
              <a:ext uri="{FF2B5EF4-FFF2-40B4-BE49-F238E27FC236}">
                <a16:creationId xmlns:a16="http://schemas.microsoft.com/office/drawing/2014/main" id="{C6F07A44-C38F-A2B2-987D-C0CAD04866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78154" y="5651349"/>
            <a:ext cx="972000" cy="972000"/>
          </a:xfrm>
          <a:prstGeom prst="rect">
            <a:avLst/>
          </a:prstGeom>
        </p:spPr>
      </p:pic>
      <p:pic>
        <p:nvPicPr>
          <p:cNvPr id="112" name="Graphic 111" descr="Man with solid fill">
            <a:extLst>
              <a:ext uri="{FF2B5EF4-FFF2-40B4-BE49-F238E27FC236}">
                <a16:creationId xmlns:a16="http://schemas.microsoft.com/office/drawing/2014/main" id="{38548463-C2A5-DC32-2C19-985CC97D1B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83009" y="4448289"/>
            <a:ext cx="972000" cy="972000"/>
          </a:xfrm>
          <a:prstGeom prst="rect">
            <a:avLst/>
          </a:prstGeom>
        </p:spPr>
      </p:pic>
      <p:pic>
        <p:nvPicPr>
          <p:cNvPr id="113" name="Graphic 112" descr="Woman with solid fill">
            <a:extLst>
              <a:ext uri="{FF2B5EF4-FFF2-40B4-BE49-F238E27FC236}">
                <a16:creationId xmlns:a16="http://schemas.microsoft.com/office/drawing/2014/main" id="{6EBAF280-6713-1C80-7086-C5DB0F4C78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65859" y="2096971"/>
            <a:ext cx="972000" cy="972000"/>
          </a:xfrm>
          <a:prstGeom prst="rect">
            <a:avLst/>
          </a:prstGeom>
        </p:spPr>
      </p:pic>
      <p:pic>
        <p:nvPicPr>
          <p:cNvPr id="116" name="Graphic 115" descr="Man with solid fill">
            <a:extLst>
              <a:ext uri="{FF2B5EF4-FFF2-40B4-BE49-F238E27FC236}">
                <a16:creationId xmlns:a16="http://schemas.microsoft.com/office/drawing/2014/main" id="{A726FEA7-3914-CD65-A028-8BEEB4D3A2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65859" y="3301958"/>
            <a:ext cx="972000" cy="972000"/>
          </a:xfrm>
          <a:prstGeom prst="rect">
            <a:avLst/>
          </a:prstGeom>
        </p:spPr>
      </p:pic>
      <p:pic>
        <p:nvPicPr>
          <p:cNvPr id="117" name="Graphic 116" descr="Woman with solid fill">
            <a:extLst>
              <a:ext uri="{FF2B5EF4-FFF2-40B4-BE49-F238E27FC236}">
                <a16:creationId xmlns:a16="http://schemas.microsoft.com/office/drawing/2014/main" id="{FB80750E-F279-7D9A-70D5-88D3E2A4D9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27759" y="4448289"/>
            <a:ext cx="972000" cy="972000"/>
          </a:xfrm>
          <a:prstGeom prst="rect">
            <a:avLst/>
          </a:prstGeom>
        </p:spPr>
      </p:pic>
      <p:pic>
        <p:nvPicPr>
          <p:cNvPr id="130" name="Graphic 129" descr="Man with solid fill">
            <a:extLst>
              <a:ext uri="{FF2B5EF4-FFF2-40B4-BE49-F238E27FC236}">
                <a16:creationId xmlns:a16="http://schemas.microsoft.com/office/drawing/2014/main" id="{B27216E3-99B9-BA33-31C4-DF45984904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34109" y="5651349"/>
            <a:ext cx="972000" cy="972000"/>
          </a:xfrm>
          <a:prstGeom prst="rect">
            <a:avLst/>
          </a:prstGeom>
        </p:spPr>
      </p:pic>
      <p:pic>
        <p:nvPicPr>
          <p:cNvPr id="131" name="Graphic 130" descr="Woman with solid fill">
            <a:extLst>
              <a:ext uri="{FF2B5EF4-FFF2-40B4-BE49-F238E27FC236}">
                <a16:creationId xmlns:a16="http://schemas.microsoft.com/office/drawing/2014/main" id="{823404A9-1E35-9060-EB6E-05CE420691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18776" y="3301958"/>
            <a:ext cx="972000" cy="972000"/>
          </a:xfrm>
          <a:prstGeom prst="rect">
            <a:avLst/>
          </a:prstGeom>
        </p:spPr>
      </p:pic>
      <p:pic>
        <p:nvPicPr>
          <p:cNvPr id="132" name="Graphic 131" descr="Man with solid fill">
            <a:extLst>
              <a:ext uri="{FF2B5EF4-FFF2-40B4-BE49-F238E27FC236}">
                <a16:creationId xmlns:a16="http://schemas.microsoft.com/office/drawing/2014/main" id="{1ED61AE7-0B13-5CC3-7C70-7CB6A66494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17281" y="2096971"/>
            <a:ext cx="972000" cy="972000"/>
          </a:xfrm>
          <a:prstGeom prst="rect">
            <a:avLst/>
          </a:prstGeom>
        </p:spPr>
      </p:pic>
      <p:pic>
        <p:nvPicPr>
          <p:cNvPr id="133" name="Graphic 132" descr="Woman with solid fill">
            <a:extLst>
              <a:ext uri="{FF2B5EF4-FFF2-40B4-BE49-F238E27FC236}">
                <a16:creationId xmlns:a16="http://schemas.microsoft.com/office/drawing/2014/main" id="{CE7F8BB0-55BE-0B8B-7F3A-3859AC01D2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07893" y="5651349"/>
            <a:ext cx="972000" cy="972000"/>
          </a:xfrm>
          <a:prstGeom prst="rect">
            <a:avLst/>
          </a:prstGeom>
        </p:spPr>
      </p:pic>
      <p:pic>
        <p:nvPicPr>
          <p:cNvPr id="134" name="Graphic 133" descr="Man with solid fill">
            <a:extLst>
              <a:ext uri="{FF2B5EF4-FFF2-40B4-BE49-F238E27FC236}">
                <a16:creationId xmlns:a16="http://schemas.microsoft.com/office/drawing/2014/main" id="{59387125-05CB-5928-874F-E0509BF8BA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06398" y="4448289"/>
            <a:ext cx="972000" cy="972000"/>
          </a:xfrm>
          <a:prstGeom prst="rect">
            <a:avLst/>
          </a:prstGeom>
        </p:spPr>
      </p:pic>
      <p:pic>
        <p:nvPicPr>
          <p:cNvPr id="135" name="Graphic 134" descr="Woman with solid fill">
            <a:extLst>
              <a:ext uri="{FF2B5EF4-FFF2-40B4-BE49-F238E27FC236}">
                <a16:creationId xmlns:a16="http://schemas.microsoft.com/office/drawing/2014/main" id="{4E908CEA-DA37-E0DC-15F4-B4E819D78B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76548" y="2096971"/>
            <a:ext cx="972000" cy="972000"/>
          </a:xfrm>
          <a:prstGeom prst="rect">
            <a:avLst/>
          </a:prstGeom>
        </p:spPr>
      </p:pic>
      <p:pic>
        <p:nvPicPr>
          <p:cNvPr id="136" name="Graphic 135" descr="Man with solid fill">
            <a:extLst>
              <a:ext uri="{FF2B5EF4-FFF2-40B4-BE49-F238E27FC236}">
                <a16:creationId xmlns:a16="http://schemas.microsoft.com/office/drawing/2014/main" id="{CE520306-6F79-5444-9ABC-133E4154B1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70198" y="3301958"/>
            <a:ext cx="972000" cy="972000"/>
          </a:xfrm>
          <a:prstGeom prst="rect">
            <a:avLst/>
          </a:prstGeom>
        </p:spPr>
      </p:pic>
      <p:pic>
        <p:nvPicPr>
          <p:cNvPr id="137" name="Graphic 136" descr="Woman with solid fill">
            <a:extLst>
              <a:ext uri="{FF2B5EF4-FFF2-40B4-BE49-F238E27FC236}">
                <a16:creationId xmlns:a16="http://schemas.microsoft.com/office/drawing/2014/main" id="{F0EA232D-05D6-40AE-7C89-4B89ED0BDE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7498" y="4448289"/>
            <a:ext cx="972000" cy="972000"/>
          </a:xfrm>
          <a:prstGeom prst="rect">
            <a:avLst/>
          </a:prstGeom>
        </p:spPr>
      </p:pic>
      <p:pic>
        <p:nvPicPr>
          <p:cNvPr id="139" name="Graphic 138" descr="Man with solid fill">
            <a:extLst>
              <a:ext uri="{FF2B5EF4-FFF2-40B4-BE49-F238E27FC236}">
                <a16:creationId xmlns:a16="http://schemas.microsoft.com/office/drawing/2014/main" id="{ECEC584C-006B-208C-A750-87835F87A2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57498" y="5651349"/>
            <a:ext cx="972000" cy="972000"/>
          </a:xfrm>
          <a:prstGeom prst="rect">
            <a:avLst/>
          </a:prstGeom>
        </p:spPr>
      </p:pic>
      <p:pic>
        <p:nvPicPr>
          <p:cNvPr id="141" name="Graphic 140" descr="Woman with solid fill">
            <a:extLst>
              <a:ext uri="{FF2B5EF4-FFF2-40B4-BE49-F238E27FC236}">
                <a16:creationId xmlns:a16="http://schemas.microsoft.com/office/drawing/2014/main" id="{6DF64989-616E-94CE-5194-E753148A04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34869" y="3301958"/>
            <a:ext cx="972000" cy="972000"/>
          </a:xfrm>
          <a:prstGeom prst="rect">
            <a:avLst/>
          </a:prstGeom>
        </p:spPr>
      </p:pic>
      <p:pic>
        <p:nvPicPr>
          <p:cNvPr id="142" name="Graphic 141" descr="Man with solid fill">
            <a:extLst>
              <a:ext uri="{FF2B5EF4-FFF2-40B4-BE49-F238E27FC236}">
                <a16:creationId xmlns:a16="http://schemas.microsoft.com/office/drawing/2014/main" id="{AB3FEF34-4D4C-C84D-761C-8EAE93BC68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39724" y="2096971"/>
            <a:ext cx="972000" cy="972000"/>
          </a:xfrm>
          <a:prstGeom prst="rect">
            <a:avLst/>
          </a:prstGeom>
        </p:spPr>
      </p:pic>
      <p:pic>
        <p:nvPicPr>
          <p:cNvPr id="143" name="Graphic 142" descr="Woman with solid fill">
            <a:extLst>
              <a:ext uri="{FF2B5EF4-FFF2-40B4-BE49-F238E27FC236}">
                <a16:creationId xmlns:a16="http://schemas.microsoft.com/office/drawing/2014/main" id="{3D3D15F7-C7A2-902B-7785-4AFE81CBC5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04936" y="5651349"/>
            <a:ext cx="972000" cy="972000"/>
          </a:xfrm>
          <a:prstGeom prst="rect">
            <a:avLst/>
          </a:prstGeom>
        </p:spPr>
      </p:pic>
      <p:pic>
        <p:nvPicPr>
          <p:cNvPr id="144" name="Graphic 143" descr="Man with solid fill">
            <a:extLst>
              <a:ext uri="{FF2B5EF4-FFF2-40B4-BE49-F238E27FC236}">
                <a16:creationId xmlns:a16="http://schemas.microsoft.com/office/drawing/2014/main" id="{C3975585-8CBA-C87A-C5DC-84494E2B7B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09791" y="4448289"/>
            <a:ext cx="972000" cy="972000"/>
          </a:xfrm>
          <a:prstGeom prst="rect">
            <a:avLst/>
          </a:prstGeom>
        </p:spPr>
      </p:pic>
      <p:pic>
        <p:nvPicPr>
          <p:cNvPr id="145" name="Graphic 144" descr="Woman with solid fill">
            <a:extLst>
              <a:ext uri="{FF2B5EF4-FFF2-40B4-BE49-F238E27FC236}">
                <a16:creationId xmlns:a16="http://schemas.microsoft.com/office/drawing/2014/main" id="{6BAF85C2-F379-CC42-15B3-ED41CEEAD0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92641" y="2096971"/>
            <a:ext cx="972000" cy="972000"/>
          </a:xfrm>
          <a:prstGeom prst="rect">
            <a:avLst/>
          </a:prstGeom>
        </p:spPr>
      </p:pic>
      <p:pic>
        <p:nvPicPr>
          <p:cNvPr id="146" name="Graphic 145" descr="Man with solid fill">
            <a:extLst>
              <a:ext uri="{FF2B5EF4-FFF2-40B4-BE49-F238E27FC236}">
                <a16:creationId xmlns:a16="http://schemas.microsoft.com/office/drawing/2014/main" id="{FB39420B-F82D-0951-C63A-9348756414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92641" y="3301958"/>
            <a:ext cx="972000" cy="972000"/>
          </a:xfrm>
          <a:prstGeom prst="rect">
            <a:avLst/>
          </a:prstGeom>
        </p:spPr>
      </p:pic>
      <p:pic>
        <p:nvPicPr>
          <p:cNvPr id="147" name="Graphic 146" descr="Woman with solid fill">
            <a:extLst>
              <a:ext uri="{FF2B5EF4-FFF2-40B4-BE49-F238E27FC236}">
                <a16:creationId xmlns:a16="http://schemas.microsoft.com/office/drawing/2014/main" id="{FBE7C98F-7445-7453-3A71-78EF375693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54541" y="4448289"/>
            <a:ext cx="972000" cy="972000"/>
          </a:xfrm>
          <a:prstGeom prst="rect">
            <a:avLst/>
          </a:prstGeom>
        </p:spPr>
      </p:pic>
      <p:pic>
        <p:nvPicPr>
          <p:cNvPr id="232" name="Graphic 231" descr="Man with solid fill">
            <a:extLst>
              <a:ext uri="{FF2B5EF4-FFF2-40B4-BE49-F238E27FC236}">
                <a16:creationId xmlns:a16="http://schemas.microsoft.com/office/drawing/2014/main" id="{85634840-329B-3DE2-FCDD-9D74653305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60891" y="5651349"/>
            <a:ext cx="972000" cy="972000"/>
          </a:xfrm>
          <a:prstGeom prst="rect">
            <a:avLst/>
          </a:prstGeom>
        </p:spPr>
      </p:pic>
      <p:pic>
        <p:nvPicPr>
          <p:cNvPr id="233" name="Graphic 232" descr="Woman with solid fill">
            <a:extLst>
              <a:ext uri="{FF2B5EF4-FFF2-40B4-BE49-F238E27FC236}">
                <a16:creationId xmlns:a16="http://schemas.microsoft.com/office/drawing/2014/main" id="{5D7AFB29-DD34-5091-8A4F-49DE722B3F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47693" y="3301958"/>
            <a:ext cx="972000" cy="972000"/>
          </a:xfrm>
          <a:prstGeom prst="rect">
            <a:avLst/>
          </a:prstGeom>
        </p:spPr>
      </p:pic>
      <p:pic>
        <p:nvPicPr>
          <p:cNvPr id="234" name="Graphic 233" descr="Man with solid fill">
            <a:extLst>
              <a:ext uri="{FF2B5EF4-FFF2-40B4-BE49-F238E27FC236}">
                <a16:creationId xmlns:a16="http://schemas.microsoft.com/office/drawing/2014/main" id="{F4B54245-147B-F950-6701-ACAAC26FDE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46198" y="2096971"/>
            <a:ext cx="972000" cy="972000"/>
          </a:xfrm>
          <a:prstGeom prst="rect">
            <a:avLst/>
          </a:prstGeom>
        </p:spPr>
      </p:pic>
      <p:pic>
        <p:nvPicPr>
          <p:cNvPr id="235" name="Graphic 234" descr="Woman with solid fill">
            <a:extLst>
              <a:ext uri="{FF2B5EF4-FFF2-40B4-BE49-F238E27FC236}">
                <a16:creationId xmlns:a16="http://schemas.microsoft.com/office/drawing/2014/main" id="{DF8A80C6-C0C3-A9E4-690C-C77C23E02F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36810" y="5651349"/>
            <a:ext cx="972000" cy="972000"/>
          </a:xfrm>
          <a:prstGeom prst="rect">
            <a:avLst/>
          </a:prstGeom>
        </p:spPr>
      </p:pic>
      <p:pic>
        <p:nvPicPr>
          <p:cNvPr id="236" name="Graphic 235" descr="Man with solid fill">
            <a:extLst>
              <a:ext uri="{FF2B5EF4-FFF2-40B4-BE49-F238E27FC236}">
                <a16:creationId xmlns:a16="http://schemas.microsoft.com/office/drawing/2014/main" id="{F2C79359-D90F-F372-E62A-D3C4BA7B69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35315" y="4448289"/>
            <a:ext cx="972000" cy="972000"/>
          </a:xfrm>
          <a:prstGeom prst="rect">
            <a:avLst/>
          </a:prstGeom>
        </p:spPr>
      </p:pic>
      <p:grpSp>
        <p:nvGrpSpPr>
          <p:cNvPr id="237" name="Group 236">
            <a:extLst>
              <a:ext uri="{FF2B5EF4-FFF2-40B4-BE49-F238E27FC236}">
                <a16:creationId xmlns:a16="http://schemas.microsoft.com/office/drawing/2014/main" id="{5A47B4DF-E312-0A4A-2984-8462BF64A87A}"/>
              </a:ext>
            </a:extLst>
          </p:cNvPr>
          <p:cNvGrpSpPr/>
          <p:nvPr/>
        </p:nvGrpSpPr>
        <p:grpSpPr>
          <a:xfrm>
            <a:off x="3440043" y="3515722"/>
            <a:ext cx="2779131" cy="447323"/>
            <a:chOff x="3440043" y="3515722"/>
            <a:chExt cx="2779131" cy="447323"/>
          </a:xfrm>
        </p:grpSpPr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0AA0C9AA-DF7C-79D0-EAFE-43F380F42B7E}"/>
                </a:ext>
              </a:extLst>
            </p:cNvPr>
            <p:cNvGrpSpPr/>
            <p:nvPr/>
          </p:nvGrpSpPr>
          <p:grpSpPr>
            <a:xfrm>
              <a:off x="3440043" y="3515722"/>
              <a:ext cx="477839" cy="447323"/>
              <a:chOff x="10696395" y="1368695"/>
              <a:chExt cx="477839" cy="447323"/>
            </a:xfrm>
          </p:grpSpPr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AA2230EE-5BF4-BFB3-0F91-857D2D394547}"/>
                  </a:ext>
                </a:extLst>
              </p:cNvPr>
              <p:cNvSpPr/>
              <p:nvPr/>
            </p:nvSpPr>
            <p:spPr>
              <a:xfrm>
                <a:off x="10696395" y="1368695"/>
                <a:ext cx="477839" cy="4453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56" name="Graphic 11" descr="Person in wheelchair with solid fill">
                <a:extLst>
                  <a:ext uri="{FF2B5EF4-FFF2-40B4-BE49-F238E27FC236}">
                    <a16:creationId xmlns:a16="http://schemas.microsoft.com/office/drawing/2014/main" id="{65B66058-E59C-7108-0189-59FC2B26C5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727469" y="1369253"/>
                <a:ext cx="446765" cy="446765"/>
              </a:xfrm>
              <a:prstGeom prst="rect">
                <a:avLst/>
              </a:prstGeom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7989C6E9-6AFA-1E13-08DE-BB4B6515C4D2}"/>
                </a:ext>
              </a:extLst>
            </p:cNvPr>
            <p:cNvGrpSpPr/>
            <p:nvPr/>
          </p:nvGrpSpPr>
          <p:grpSpPr>
            <a:xfrm>
              <a:off x="3900301" y="3515722"/>
              <a:ext cx="477839" cy="447323"/>
              <a:chOff x="10696395" y="1368695"/>
              <a:chExt cx="477839" cy="447323"/>
            </a:xfrm>
          </p:grpSpPr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DBDD440F-94F1-2326-E970-B80D8A3FD24F}"/>
                  </a:ext>
                </a:extLst>
              </p:cNvPr>
              <p:cNvSpPr/>
              <p:nvPr/>
            </p:nvSpPr>
            <p:spPr>
              <a:xfrm>
                <a:off x="10696395" y="1368695"/>
                <a:ext cx="477839" cy="4453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54" name="Graphic 11" descr="Person in wheelchair with solid fill">
                <a:extLst>
                  <a:ext uri="{FF2B5EF4-FFF2-40B4-BE49-F238E27FC236}">
                    <a16:creationId xmlns:a16="http://schemas.microsoft.com/office/drawing/2014/main" id="{B3367008-DE0F-2D33-D408-E4A882A78E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727469" y="1369253"/>
                <a:ext cx="446765" cy="446765"/>
              </a:xfrm>
              <a:prstGeom prst="rect">
                <a:avLst/>
              </a:prstGeom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67C36A47-7188-74CB-8342-BAE5E855801C}"/>
                </a:ext>
              </a:extLst>
            </p:cNvPr>
            <p:cNvGrpSpPr/>
            <p:nvPr/>
          </p:nvGrpSpPr>
          <p:grpSpPr>
            <a:xfrm>
              <a:off x="4360559" y="3515722"/>
              <a:ext cx="477839" cy="447323"/>
              <a:chOff x="10696395" y="1368695"/>
              <a:chExt cx="477839" cy="447323"/>
            </a:xfrm>
          </p:grpSpPr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36B57A47-AA83-5CDB-2213-8737F967C42A}"/>
                  </a:ext>
                </a:extLst>
              </p:cNvPr>
              <p:cNvSpPr/>
              <p:nvPr/>
            </p:nvSpPr>
            <p:spPr>
              <a:xfrm>
                <a:off x="10696395" y="1368695"/>
                <a:ext cx="477839" cy="4453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52" name="Graphic 11" descr="Person in wheelchair with solid fill">
                <a:extLst>
                  <a:ext uri="{FF2B5EF4-FFF2-40B4-BE49-F238E27FC236}">
                    <a16:creationId xmlns:a16="http://schemas.microsoft.com/office/drawing/2014/main" id="{324E3978-B177-28A7-F922-CF858734FB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727469" y="1369253"/>
                <a:ext cx="446765" cy="446765"/>
              </a:xfrm>
              <a:prstGeom prst="rect">
                <a:avLst/>
              </a:prstGeom>
            </p:spPr>
          </p:pic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74871152-2A76-20FA-1C6C-71241D3F3A96}"/>
                </a:ext>
              </a:extLst>
            </p:cNvPr>
            <p:cNvGrpSpPr/>
            <p:nvPr/>
          </p:nvGrpSpPr>
          <p:grpSpPr>
            <a:xfrm>
              <a:off x="4820817" y="3515722"/>
              <a:ext cx="477839" cy="447323"/>
              <a:chOff x="10696395" y="1368695"/>
              <a:chExt cx="477839" cy="447323"/>
            </a:xfrm>
          </p:grpSpPr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EC39A064-F88B-5BC8-8571-5C65C7877965}"/>
                  </a:ext>
                </a:extLst>
              </p:cNvPr>
              <p:cNvSpPr/>
              <p:nvPr/>
            </p:nvSpPr>
            <p:spPr>
              <a:xfrm>
                <a:off x="10696395" y="1368695"/>
                <a:ext cx="477839" cy="4453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50" name="Graphic 11" descr="Person in wheelchair with solid fill">
                <a:extLst>
                  <a:ext uri="{FF2B5EF4-FFF2-40B4-BE49-F238E27FC236}">
                    <a16:creationId xmlns:a16="http://schemas.microsoft.com/office/drawing/2014/main" id="{21C371FA-0C0E-B8CD-2B15-F16BEA2641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727469" y="1369253"/>
                <a:ext cx="446765" cy="446765"/>
              </a:xfrm>
              <a:prstGeom prst="rect">
                <a:avLst/>
              </a:prstGeom>
            </p:spPr>
          </p:pic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2848525F-DE01-A04E-4582-BB05779B3C47}"/>
                </a:ext>
              </a:extLst>
            </p:cNvPr>
            <p:cNvGrpSpPr/>
            <p:nvPr/>
          </p:nvGrpSpPr>
          <p:grpSpPr>
            <a:xfrm>
              <a:off x="5281075" y="3515722"/>
              <a:ext cx="477839" cy="447323"/>
              <a:chOff x="10696395" y="1368695"/>
              <a:chExt cx="477839" cy="447323"/>
            </a:xfrm>
          </p:grpSpPr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18C859ED-CE9C-548B-D741-4E2BA09FAA86}"/>
                  </a:ext>
                </a:extLst>
              </p:cNvPr>
              <p:cNvSpPr/>
              <p:nvPr/>
            </p:nvSpPr>
            <p:spPr>
              <a:xfrm>
                <a:off x="10696395" y="1368695"/>
                <a:ext cx="477839" cy="4453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48" name="Graphic 11" descr="Person in wheelchair with solid fill">
                <a:extLst>
                  <a:ext uri="{FF2B5EF4-FFF2-40B4-BE49-F238E27FC236}">
                    <a16:creationId xmlns:a16="http://schemas.microsoft.com/office/drawing/2014/main" id="{73E1B95F-437E-960B-4A9A-056DF1B006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727469" y="1369253"/>
                <a:ext cx="446765" cy="446765"/>
              </a:xfrm>
              <a:prstGeom prst="rect">
                <a:avLst/>
              </a:prstGeom>
            </p:spPr>
          </p:pic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07227834-77B6-C9EF-95EB-A3FB479B1D62}"/>
                </a:ext>
              </a:extLst>
            </p:cNvPr>
            <p:cNvGrpSpPr/>
            <p:nvPr/>
          </p:nvGrpSpPr>
          <p:grpSpPr>
            <a:xfrm>
              <a:off x="5741335" y="3515722"/>
              <a:ext cx="477839" cy="447323"/>
              <a:chOff x="10696395" y="1368695"/>
              <a:chExt cx="477839" cy="447323"/>
            </a:xfrm>
          </p:grpSpPr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1242ED24-93BB-FA63-DEA4-EF4E5C73ABE0}"/>
                  </a:ext>
                </a:extLst>
              </p:cNvPr>
              <p:cNvSpPr/>
              <p:nvPr/>
            </p:nvSpPr>
            <p:spPr>
              <a:xfrm>
                <a:off x="10696395" y="1368695"/>
                <a:ext cx="477839" cy="4453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45" name="Graphic 11" descr="Person in wheelchair with solid fill">
                <a:extLst>
                  <a:ext uri="{FF2B5EF4-FFF2-40B4-BE49-F238E27FC236}">
                    <a16:creationId xmlns:a16="http://schemas.microsoft.com/office/drawing/2014/main" id="{26887A44-11B5-218E-87E3-34FE26816C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727469" y="1369253"/>
                <a:ext cx="446765" cy="44676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7634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2" descr="Gravestone">
            <a:extLst>
              <a:ext uri="{FF2B5EF4-FFF2-40B4-BE49-F238E27FC236}">
                <a16:creationId xmlns:a16="http://schemas.microsoft.com/office/drawing/2014/main" id="{3E5141A2-C151-5B88-8A97-0E63CB858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83" y="118638"/>
            <a:ext cx="1822866" cy="182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Arrow: Right 139">
            <a:extLst>
              <a:ext uri="{FF2B5EF4-FFF2-40B4-BE49-F238E27FC236}">
                <a16:creationId xmlns:a16="http://schemas.microsoft.com/office/drawing/2014/main" id="{340AAD69-2984-7F05-564F-16466EBE409B}"/>
              </a:ext>
            </a:extLst>
          </p:cNvPr>
          <p:cNvSpPr/>
          <p:nvPr/>
        </p:nvSpPr>
        <p:spPr>
          <a:xfrm>
            <a:off x="2240900" y="801047"/>
            <a:ext cx="910689" cy="45804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Title 4">
            <a:extLst>
              <a:ext uri="{FF2B5EF4-FFF2-40B4-BE49-F238E27FC236}">
                <a16:creationId xmlns:a16="http://schemas.microsoft.com/office/drawing/2014/main" id="{7878B53C-7806-C0BC-FD37-0F195F86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2121" y="754790"/>
            <a:ext cx="5272204" cy="619320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6</a:t>
            </a:r>
            <a:r>
              <a:rPr lang="en-GB" sz="3200" b="1" dirty="0">
                <a:latin typeface="Century Gothic" panose="020B0502020202020204" pitchFamily="34" charset="0"/>
              </a:rPr>
              <a:t> </a:t>
            </a:r>
            <a:r>
              <a:rPr lang="en-GB" sz="3200" dirty="0">
                <a:latin typeface="Century Gothic" panose="020B0502020202020204" pitchFamily="34" charset="0"/>
              </a:rPr>
              <a:t>died of </a:t>
            </a:r>
            <a:r>
              <a:rPr lang="en-GB" sz="3200" b="1" dirty="0">
                <a:latin typeface="Century Gothic" panose="020B0502020202020204" pitchFamily="34" charset="0"/>
              </a:rPr>
              <a:t>heart problems</a:t>
            </a:r>
            <a:endParaRPr lang="en-GB" sz="3200" dirty="0"/>
          </a:p>
        </p:txBody>
      </p:sp>
      <p:pic>
        <p:nvPicPr>
          <p:cNvPr id="1026" name="Picture 2" descr="Heart">
            <a:extLst>
              <a:ext uri="{FF2B5EF4-FFF2-40B4-BE49-F238E27FC236}">
                <a16:creationId xmlns:a16="http://schemas.microsoft.com/office/drawing/2014/main" id="{1F0B6C03-7175-9903-9BBA-7B26C995B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63" y="292241"/>
            <a:ext cx="1602307" cy="160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6901D78-0668-8820-F23E-EEF3033B40C2}"/>
              </a:ext>
            </a:extLst>
          </p:cNvPr>
          <p:cNvGrpSpPr/>
          <p:nvPr/>
        </p:nvGrpSpPr>
        <p:grpSpPr>
          <a:xfrm>
            <a:off x="8678333" y="8793"/>
            <a:ext cx="3513667" cy="619320"/>
            <a:chOff x="8678332" y="6317598"/>
            <a:chExt cx="3513667" cy="6193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CFA5D28-BAE2-EFC0-0937-3B25F8CF2EA0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EC19FC35-2FAD-EEF8-B24F-6DB02B7CE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3AE98BDA-5415-223F-575A-906F9ED16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83884ED3-74CF-9ABC-80D2-77C52D33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9" name="Picture 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1087DB6-CCD9-6EEC-1F30-D282564DA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14" name="Graphic 13" descr="Woman with solid fill">
            <a:extLst>
              <a:ext uri="{FF2B5EF4-FFF2-40B4-BE49-F238E27FC236}">
                <a16:creationId xmlns:a16="http://schemas.microsoft.com/office/drawing/2014/main" id="{0A3C0AC3-7836-D7D5-E3B0-4EAADFD84F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3301958"/>
            <a:ext cx="972000" cy="972000"/>
          </a:xfrm>
          <a:prstGeom prst="rect">
            <a:avLst/>
          </a:prstGeom>
        </p:spPr>
      </p:pic>
      <p:pic>
        <p:nvPicPr>
          <p:cNvPr id="15" name="Graphic 14" descr="Man with solid fill">
            <a:extLst>
              <a:ext uri="{FF2B5EF4-FFF2-40B4-BE49-F238E27FC236}">
                <a16:creationId xmlns:a16="http://schemas.microsoft.com/office/drawing/2014/main" id="{9AB2A466-68D1-A5A6-6E2B-2794F148F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495" y="2096971"/>
            <a:ext cx="972000" cy="972000"/>
          </a:xfrm>
          <a:prstGeom prst="rect">
            <a:avLst/>
          </a:prstGeom>
        </p:spPr>
      </p:pic>
      <p:pic>
        <p:nvPicPr>
          <p:cNvPr id="16" name="Graphic 15" descr="Woman with solid fill">
            <a:extLst>
              <a:ext uri="{FF2B5EF4-FFF2-40B4-BE49-F238E27FC236}">
                <a16:creationId xmlns:a16="http://schemas.microsoft.com/office/drawing/2014/main" id="{306E6A93-FF2A-1CC4-7D2C-4A6455FD8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0883" y="5651349"/>
            <a:ext cx="972000" cy="972000"/>
          </a:xfrm>
          <a:prstGeom prst="rect">
            <a:avLst/>
          </a:prstGeom>
        </p:spPr>
      </p:pic>
      <p:pic>
        <p:nvPicPr>
          <p:cNvPr id="17" name="Graphic 16" descr="Man with solid fill">
            <a:extLst>
              <a:ext uri="{FF2B5EF4-FFF2-40B4-BE49-F238E27FC236}">
                <a16:creationId xmlns:a16="http://schemas.microsoft.com/office/drawing/2014/main" id="{60EEE606-20C0-1571-0E0F-AF563B7253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2378" y="4448289"/>
            <a:ext cx="972000" cy="972000"/>
          </a:xfrm>
          <a:prstGeom prst="rect">
            <a:avLst/>
          </a:prstGeom>
        </p:spPr>
      </p:pic>
      <p:pic>
        <p:nvPicPr>
          <p:cNvPr id="18" name="Graphic 17" descr="Woman with solid fill">
            <a:extLst>
              <a:ext uri="{FF2B5EF4-FFF2-40B4-BE49-F238E27FC236}">
                <a16:creationId xmlns:a16="http://schemas.microsoft.com/office/drawing/2014/main" id="{3628B0AB-60F6-3D4D-84E8-D8C47C03AE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7772" y="2096971"/>
            <a:ext cx="972000" cy="972000"/>
          </a:xfrm>
          <a:prstGeom prst="rect">
            <a:avLst/>
          </a:prstGeom>
        </p:spPr>
      </p:pic>
      <p:pic>
        <p:nvPicPr>
          <p:cNvPr id="19" name="Graphic 18" descr="Man with solid fill">
            <a:extLst>
              <a:ext uri="{FF2B5EF4-FFF2-40B4-BE49-F238E27FC236}">
                <a16:creationId xmlns:a16="http://schemas.microsoft.com/office/drawing/2014/main" id="{58BE2E31-866A-4CC3-0B2C-C2A242AC69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1422" y="3301958"/>
            <a:ext cx="972000" cy="972000"/>
          </a:xfrm>
          <a:prstGeom prst="rect">
            <a:avLst/>
          </a:prstGeom>
        </p:spPr>
      </p:pic>
      <p:pic>
        <p:nvPicPr>
          <p:cNvPr id="20" name="Graphic 19" descr="Woman with solid fill">
            <a:extLst>
              <a:ext uri="{FF2B5EF4-FFF2-40B4-BE49-F238E27FC236}">
                <a16:creationId xmlns:a16="http://schemas.microsoft.com/office/drawing/2014/main" id="{FB965C8C-FD79-62DE-777C-9C6AF2ADB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8722" y="4448289"/>
            <a:ext cx="972000" cy="972000"/>
          </a:xfrm>
          <a:prstGeom prst="rect">
            <a:avLst/>
          </a:prstGeom>
        </p:spPr>
      </p:pic>
      <p:pic>
        <p:nvPicPr>
          <p:cNvPr id="21" name="Graphic 20" descr="Man with solid fill">
            <a:extLst>
              <a:ext uri="{FF2B5EF4-FFF2-40B4-BE49-F238E27FC236}">
                <a16:creationId xmlns:a16="http://schemas.microsoft.com/office/drawing/2014/main" id="{E86F1D6C-2C4A-4D22-18C2-95B823DA4D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8722" y="5651349"/>
            <a:ext cx="972000" cy="972000"/>
          </a:xfrm>
          <a:prstGeom prst="rect">
            <a:avLst/>
          </a:prstGeom>
        </p:spPr>
      </p:pic>
      <p:pic>
        <p:nvPicPr>
          <p:cNvPr id="22" name="Graphic 21" descr="Woman with solid fill">
            <a:extLst>
              <a:ext uri="{FF2B5EF4-FFF2-40B4-BE49-F238E27FC236}">
                <a16:creationId xmlns:a16="http://schemas.microsoft.com/office/drawing/2014/main" id="{83FB0893-132B-17F7-A97B-A5FB30CD68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6093" y="3301958"/>
            <a:ext cx="972000" cy="972000"/>
          </a:xfrm>
          <a:prstGeom prst="rect">
            <a:avLst/>
          </a:prstGeom>
        </p:spPr>
      </p:pic>
      <p:pic>
        <p:nvPicPr>
          <p:cNvPr id="23" name="Graphic 22" descr="Man with solid fill">
            <a:extLst>
              <a:ext uri="{FF2B5EF4-FFF2-40B4-BE49-F238E27FC236}">
                <a16:creationId xmlns:a16="http://schemas.microsoft.com/office/drawing/2014/main" id="{79689AA5-F31C-DB60-781C-68C015117D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0948" y="2096971"/>
            <a:ext cx="972000" cy="972000"/>
          </a:xfrm>
          <a:prstGeom prst="rect">
            <a:avLst/>
          </a:prstGeom>
        </p:spPr>
      </p:pic>
      <p:pic>
        <p:nvPicPr>
          <p:cNvPr id="24" name="Graphic 23" descr="Woman with solid fill">
            <a:extLst>
              <a:ext uri="{FF2B5EF4-FFF2-40B4-BE49-F238E27FC236}">
                <a16:creationId xmlns:a16="http://schemas.microsoft.com/office/drawing/2014/main" id="{0E70648D-0B95-3873-4C8C-31E1E3ABC4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6160" y="5651349"/>
            <a:ext cx="972000" cy="972000"/>
          </a:xfrm>
          <a:prstGeom prst="rect">
            <a:avLst/>
          </a:prstGeom>
        </p:spPr>
      </p:pic>
      <p:pic>
        <p:nvPicPr>
          <p:cNvPr id="25" name="Graphic 24" descr="Man with solid fill">
            <a:extLst>
              <a:ext uri="{FF2B5EF4-FFF2-40B4-BE49-F238E27FC236}">
                <a16:creationId xmlns:a16="http://schemas.microsoft.com/office/drawing/2014/main" id="{629F412F-6731-E024-98FE-94FB1B5936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1015" y="4448289"/>
            <a:ext cx="972000" cy="972000"/>
          </a:xfrm>
          <a:prstGeom prst="rect">
            <a:avLst/>
          </a:prstGeom>
        </p:spPr>
      </p:pic>
      <p:pic>
        <p:nvPicPr>
          <p:cNvPr id="26" name="Graphic 25" descr="Woman with solid fill">
            <a:extLst>
              <a:ext uri="{FF2B5EF4-FFF2-40B4-BE49-F238E27FC236}">
                <a16:creationId xmlns:a16="http://schemas.microsoft.com/office/drawing/2014/main" id="{A8FD9C8D-2569-7558-9E08-94DEC9ADFD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73865" y="2096971"/>
            <a:ext cx="972000" cy="972000"/>
          </a:xfrm>
          <a:prstGeom prst="rect">
            <a:avLst/>
          </a:prstGeom>
        </p:spPr>
      </p:pic>
      <p:pic>
        <p:nvPicPr>
          <p:cNvPr id="27" name="Graphic 26" descr="Man with solid fill">
            <a:extLst>
              <a:ext uri="{FF2B5EF4-FFF2-40B4-BE49-F238E27FC236}">
                <a16:creationId xmlns:a16="http://schemas.microsoft.com/office/drawing/2014/main" id="{E3118372-E900-6E8D-9635-F201AD1EFA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73865" y="3301958"/>
            <a:ext cx="972000" cy="972000"/>
          </a:xfrm>
          <a:prstGeom prst="rect">
            <a:avLst/>
          </a:prstGeom>
        </p:spPr>
      </p:pic>
      <p:pic>
        <p:nvPicPr>
          <p:cNvPr id="28" name="Graphic 27" descr="Woman with solid fill">
            <a:extLst>
              <a:ext uri="{FF2B5EF4-FFF2-40B4-BE49-F238E27FC236}">
                <a16:creationId xmlns:a16="http://schemas.microsoft.com/office/drawing/2014/main" id="{32A23474-A086-1A23-E35E-2A6A3B97A0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35765" y="4448289"/>
            <a:ext cx="972000" cy="972000"/>
          </a:xfrm>
          <a:prstGeom prst="rect">
            <a:avLst/>
          </a:prstGeom>
        </p:spPr>
      </p:pic>
      <p:pic>
        <p:nvPicPr>
          <p:cNvPr id="29" name="Graphic 28" descr="Man with solid fill">
            <a:extLst>
              <a:ext uri="{FF2B5EF4-FFF2-40B4-BE49-F238E27FC236}">
                <a16:creationId xmlns:a16="http://schemas.microsoft.com/office/drawing/2014/main" id="{7AA7AB7C-FB2D-068A-0490-620201431D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42115" y="5651349"/>
            <a:ext cx="972000" cy="972000"/>
          </a:xfrm>
          <a:prstGeom prst="rect">
            <a:avLst/>
          </a:prstGeom>
        </p:spPr>
      </p:pic>
      <p:pic>
        <p:nvPicPr>
          <p:cNvPr id="30" name="Graphic 29" descr="Woman with solid fill">
            <a:extLst>
              <a:ext uri="{FF2B5EF4-FFF2-40B4-BE49-F238E27FC236}">
                <a16:creationId xmlns:a16="http://schemas.microsoft.com/office/drawing/2014/main" id="{50833E69-5365-7F5E-147A-E68AB60897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26782" y="3301958"/>
            <a:ext cx="972000" cy="972000"/>
          </a:xfrm>
          <a:prstGeom prst="rect">
            <a:avLst/>
          </a:prstGeom>
        </p:spPr>
      </p:pic>
      <p:pic>
        <p:nvPicPr>
          <p:cNvPr id="31" name="Graphic 30" descr="Man with solid fill">
            <a:extLst>
              <a:ext uri="{FF2B5EF4-FFF2-40B4-BE49-F238E27FC236}">
                <a16:creationId xmlns:a16="http://schemas.microsoft.com/office/drawing/2014/main" id="{CEBF54A2-5BA8-0659-C1E0-993FC0AB5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25287" y="2096971"/>
            <a:ext cx="972000" cy="972000"/>
          </a:xfrm>
          <a:prstGeom prst="rect">
            <a:avLst/>
          </a:prstGeom>
        </p:spPr>
      </p:pic>
      <p:pic>
        <p:nvPicPr>
          <p:cNvPr id="32" name="Graphic 31" descr="Woman with solid fill">
            <a:extLst>
              <a:ext uri="{FF2B5EF4-FFF2-40B4-BE49-F238E27FC236}">
                <a16:creationId xmlns:a16="http://schemas.microsoft.com/office/drawing/2014/main" id="{06E81A4B-BE9A-1E8E-509F-4E63199D1B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15899" y="5651349"/>
            <a:ext cx="972000" cy="972000"/>
          </a:xfrm>
          <a:prstGeom prst="rect">
            <a:avLst/>
          </a:prstGeom>
        </p:spPr>
      </p:pic>
      <p:pic>
        <p:nvPicPr>
          <p:cNvPr id="33" name="Graphic 32" descr="Man with solid fill">
            <a:extLst>
              <a:ext uri="{FF2B5EF4-FFF2-40B4-BE49-F238E27FC236}">
                <a16:creationId xmlns:a16="http://schemas.microsoft.com/office/drawing/2014/main" id="{8E11512A-08FF-4F21-990D-D89F17673F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14404" y="4448289"/>
            <a:ext cx="972000" cy="972000"/>
          </a:xfrm>
          <a:prstGeom prst="rect">
            <a:avLst/>
          </a:prstGeom>
        </p:spPr>
      </p:pic>
      <p:pic>
        <p:nvPicPr>
          <p:cNvPr id="48" name="Graphic 47" descr="Woman with solid fill">
            <a:extLst>
              <a:ext uri="{FF2B5EF4-FFF2-40B4-BE49-F238E27FC236}">
                <a16:creationId xmlns:a16="http://schemas.microsoft.com/office/drawing/2014/main" id="{4CF3CE3B-D883-E605-9623-2AA96F6E32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84554" y="2096971"/>
            <a:ext cx="972000" cy="972000"/>
          </a:xfrm>
          <a:prstGeom prst="rect">
            <a:avLst/>
          </a:prstGeom>
        </p:spPr>
      </p:pic>
      <p:pic>
        <p:nvPicPr>
          <p:cNvPr id="49" name="Graphic 48" descr="Man with solid fill">
            <a:extLst>
              <a:ext uri="{FF2B5EF4-FFF2-40B4-BE49-F238E27FC236}">
                <a16:creationId xmlns:a16="http://schemas.microsoft.com/office/drawing/2014/main" id="{88679ADD-1185-0F28-98E3-07641B9D59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78204" y="3301958"/>
            <a:ext cx="972000" cy="972000"/>
          </a:xfrm>
          <a:prstGeom prst="rect">
            <a:avLst/>
          </a:prstGeom>
        </p:spPr>
      </p:pic>
      <p:pic>
        <p:nvPicPr>
          <p:cNvPr id="50" name="Graphic 49" descr="Woman with solid fill">
            <a:extLst>
              <a:ext uri="{FF2B5EF4-FFF2-40B4-BE49-F238E27FC236}">
                <a16:creationId xmlns:a16="http://schemas.microsoft.com/office/drawing/2014/main" id="{213260A8-338E-42C3-86DE-C82266EA38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65504" y="4448289"/>
            <a:ext cx="972000" cy="972000"/>
          </a:xfrm>
          <a:prstGeom prst="rect">
            <a:avLst/>
          </a:prstGeom>
        </p:spPr>
      </p:pic>
      <p:pic>
        <p:nvPicPr>
          <p:cNvPr id="51" name="Graphic 50" descr="Man with solid fill">
            <a:extLst>
              <a:ext uri="{FF2B5EF4-FFF2-40B4-BE49-F238E27FC236}">
                <a16:creationId xmlns:a16="http://schemas.microsoft.com/office/drawing/2014/main" id="{9944042C-71A6-6FF3-131A-DEC94612DB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65504" y="5651349"/>
            <a:ext cx="972000" cy="972000"/>
          </a:xfrm>
          <a:prstGeom prst="rect">
            <a:avLst/>
          </a:prstGeom>
        </p:spPr>
      </p:pic>
      <p:pic>
        <p:nvPicPr>
          <p:cNvPr id="52" name="Graphic 51" descr="Woman with solid fill">
            <a:extLst>
              <a:ext uri="{FF2B5EF4-FFF2-40B4-BE49-F238E27FC236}">
                <a16:creationId xmlns:a16="http://schemas.microsoft.com/office/drawing/2014/main" id="{A21A1D9F-3E4D-6370-553B-EC3725446E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42875" y="3301958"/>
            <a:ext cx="972000" cy="972000"/>
          </a:xfrm>
          <a:prstGeom prst="rect">
            <a:avLst/>
          </a:prstGeom>
        </p:spPr>
      </p:pic>
      <p:pic>
        <p:nvPicPr>
          <p:cNvPr id="53" name="Graphic 52" descr="Man with solid fill">
            <a:extLst>
              <a:ext uri="{FF2B5EF4-FFF2-40B4-BE49-F238E27FC236}">
                <a16:creationId xmlns:a16="http://schemas.microsoft.com/office/drawing/2014/main" id="{D37D439B-7F56-70EE-CB97-C8E7CB05A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47730" y="2096971"/>
            <a:ext cx="972000" cy="972000"/>
          </a:xfrm>
          <a:prstGeom prst="rect">
            <a:avLst/>
          </a:prstGeom>
        </p:spPr>
      </p:pic>
      <p:pic>
        <p:nvPicPr>
          <p:cNvPr id="54" name="Graphic 53" descr="Woman with solid fill">
            <a:extLst>
              <a:ext uri="{FF2B5EF4-FFF2-40B4-BE49-F238E27FC236}">
                <a16:creationId xmlns:a16="http://schemas.microsoft.com/office/drawing/2014/main" id="{A056F5C2-3212-83DF-C6B2-45EDBCAA9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12942" y="5651349"/>
            <a:ext cx="972000" cy="972000"/>
          </a:xfrm>
          <a:prstGeom prst="rect">
            <a:avLst/>
          </a:prstGeom>
        </p:spPr>
      </p:pic>
      <p:pic>
        <p:nvPicPr>
          <p:cNvPr id="55" name="Graphic 54" descr="Man with solid fill">
            <a:extLst>
              <a:ext uri="{FF2B5EF4-FFF2-40B4-BE49-F238E27FC236}">
                <a16:creationId xmlns:a16="http://schemas.microsoft.com/office/drawing/2014/main" id="{0993B310-31F4-AF57-1586-88BBACD604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17797" y="4448289"/>
            <a:ext cx="972000" cy="972000"/>
          </a:xfrm>
          <a:prstGeom prst="rect">
            <a:avLst/>
          </a:prstGeom>
        </p:spPr>
      </p:pic>
      <p:pic>
        <p:nvPicPr>
          <p:cNvPr id="56" name="Graphic 55" descr="Woman with solid fill">
            <a:extLst>
              <a:ext uri="{FF2B5EF4-FFF2-40B4-BE49-F238E27FC236}">
                <a16:creationId xmlns:a16="http://schemas.microsoft.com/office/drawing/2014/main" id="{9FBD10A0-3AF8-9E01-FA27-6D4679AB37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00647" y="2096971"/>
            <a:ext cx="972000" cy="972000"/>
          </a:xfrm>
          <a:prstGeom prst="rect">
            <a:avLst/>
          </a:prstGeom>
        </p:spPr>
      </p:pic>
      <p:pic>
        <p:nvPicPr>
          <p:cNvPr id="57" name="Graphic 56" descr="Man with solid fill">
            <a:extLst>
              <a:ext uri="{FF2B5EF4-FFF2-40B4-BE49-F238E27FC236}">
                <a16:creationId xmlns:a16="http://schemas.microsoft.com/office/drawing/2014/main" id="{CDFDF5E5-979B-FC96-A9A0-EAEEF1DCD4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00647" y="3301958"/>
            <a:ext cx="972000" cy="972000"/>
          </a:xfrm>
          <a:prstGeom prst="rect">
            <a:avLst/>
          </a:prstGeom>
        </p:spPr>
      </p:pic>
      <p:pic>
        <p:nvPicPr>
          <p:cNvPr id="58" name="Graphic 57" descr="Woman with solid fill">
            <a:extLst>
              <a:ext uri="{FF2B5EF4-FFF2-40B4-BE49-F238E27FC236}">
                <a16:creationId xmlns:a16="http://schemas.microsoft.com/office/drawing/2014/main" id="{F4B8DF54-138C-7FC9-7AA0-E84F960D85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62547" y="4448289"/>
            <a:ext cx="972000" cy="972000"/>
          </a:xfrm>
          <a:prstGeom prst="rect">
            <a:avLst/>
          </a:prstGeom>
        </p:spPr>
      </p:pic>
      <p:pic>
        <p:nvPicPr>
          <p:cNvPr id="59" name="Graphic 58" descr="Man with solid fill">
            <a:extLst>
              <a:ext uri="{FF2B5EF4-FFF2-40B4-BE49-F238E27FC236}">
                <a16:creationId xmlns:a16="http://schemas.microsoft.com/office/drawing/2014/main" id="{541C4466-849C-E0DB-71D0-427433AE73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68897" y="5651349"/>
            <a:ext cx="972000" cy="972000"/>
          </a:xfrm>
          <a:prstGeom prst="rect">
            <a:avLst/>
          </a:prstGeom>
        </p:spPr>
      </p:pic>
      <p:pic>
        <p:nvPicPr>
          <p:cNvPr id="60" name="Graphic 59" descr="Woman with solid fill">
            <a:extLst>
              <a:ext uri="{FF2B5EF4-FFF2-40B4-BE49-F238E27FC236}">
                <a16:creationId xmlns:a16="http://schemas.microsoft.com/office/drawing/2014/main" id="{31F3BD3D-BB26-26D5-52F8-D27171309F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55059" y="3301958"/>
            <a:ext cx="972000" cy="972000"/>
          </a:xfrm>
          <a:prstGeom prst="rect">
            <a:avLst/>
          </a:prstGeom>
        </p:spPr>
      </p:pic>
      <p:pic>
        <p:nvPicPr>
          <p:cNvPr id="61" name="Graphic 60" descr="Man with solid fill">
            <a:extLst>
              <a:ext uri="{FF2B5EF4-FFF2-40B4-BE49-F238E27FC236}">
                <a16:creationId xmlns:a16="http://schemas.microsoft.com/office/drawing/2014/main" id="{16780EC3-F9E3-4A78-99E2-ABE16BC522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53564" y="2096971"/>
            <a:ext cx="972000" cy="972000"/>
          </a:xfrm>
          <a:prstGeom prst="rect">
            <a:avLst/>
          </a:prstGeom>
        </p:spPr>
      </p:pic>
      <p:pic>
        <p:nvPicPr>
          <p:cNvPr id="62" name="Graphic 61" descr="Woman with solid fill">
            <a:extLst>
              <a:ext uri="{FF2B5EF4-FFF2-40B4-BE49-F238E27FC236}">
                <a16:creationId xmlns:a16="http://schemas.microsoft.com/office/drawing/2014/main" id="{DC9A299A-9A4B-26D4-21B8-B2BC8426C5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44176" y="5651349"/>
            <a:ext cx="972000" cy="972000"/>
          </a:xfrm>
          <a:prstGeom prst="rect">
            <a:avLst/>
          </a:prstGeom>
        </p:spPr>
      </p:pic>
      <p:pic>
        <p:nvPicPr>
          <p:cNvPr id="63" name="Graphic 62" descr="Man with solid fill">
            <a:extLst>
              <a:ext uri="{FF2B5EF4-FFF2-40B4-BE49-F238E27FC236}">
                <a16:creationId xmlns:a16="http://schemas.microsoft.com/office/drawing/2014/main" id="{A87EFDCF-7D53-56D0-8820-B73395238A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42681" y="4448289"/>
            <a:ext cx="972000" cy="972000"/>
          </a:xfrm>
          <a:prstGeom prst="rect">
            <a:avLst/>
          </a:prstGeom>
        </p:spPr>
      </p:pic>
      <p:pic>
        <p:nvPicPr>
          <p:cNvPr id="64" name="Graphic 63" descr="Woman with solid fill">
            <a:extLst>
              <a:ext uri="{FF2B5EF4-FFF2-40B4-BE49-F238E27FC236}">
                <a16:creationId xmlns:a16="http://schemas.microsoft.com/office/drawing/2014/main" id="{D06DE195-57CE-2F2C-606F-F7A3EB7B46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12831" y="2096971"/>
            <a:ext cx="972000" cy="972000"/>
          </a:xfrm>
          <a:prstGeom prst="rect">
            <a:avLst/>
          </a:prstGeom>
        </p:spPr>
      </p:pic>
      <p:pic>
        <p:nvPicPr>
          <p:cNvPr id="65" name="Graphic 64" descr="Man with solid fill">
            <a:extLst>
              <a:ext uri="{FF2B5EF4-FFF2-40B4-BE49-F238E27FC236}">
                <a16:creationId xmlns:a16="http://schemas.microsoft.com/office/drawing/2014/main" id="{61C0027D-A48D-3808-4C7D-1389CDA63C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06481" y="3301958"/>
            <a:ext cx="972000" cy="972000"/>
          </a:xfrm>
          <a:prstGeom prst="rect">
            <a:avLst/>
          </a:prstGeom>
        </p:spPr>
      </p:pic>
      <p:pic>
        <p:nvPicPr>
          <p:cNvPr id="66" name="Graphic 65" descr="Woman with solid fill">
            <a:extLst>
              <a:ext uri="{FF2B5EF4-FFF2-40B4-BE49-F238E27FC236}">
                <a16:creationId xmlns:a16="http://schemas.microsoft.com/office/drawing/2014/main" id="{743A6944-FD2C-CD4A-5C22-DCA1836DA4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93781" y="4448289"/>
            <a:ext cx="972000" cy="972000"/>
          </a:xfrm>
          <a:prstGeom prst="rect">
            <a:avLst/>
          </a:prstGeom>
        </p:spPr>
      </p:pic>
      <p:pic>
        <p:nvPicPr>
          <p:cNvPr id="67" name="Graphic 66" descr="Man with solid fill">
            <a:extLst>
              <a:ext uri="{FF2B5EF4-FFF2-40B4-BE49-F238E27FC236}">
                <a16:creationId xmlns:a16="http://schemas.microsoft.com/office/drawing/2014/main" id="{F4A194F7-B103-9732-9E0B-3593264177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93781" y="5651349"/>
            <a:ext cx="972000" cy="972000"/>
          </a:xfrm>
          <a:prstGeom prst="rect">
            <a:avLst/>
          </a:prstGeom>
        </p:spPr>
      </p:pic>
      <p:pic>
        <p:nvPicPr>
          <p:cNvPr id="68" name="Graphic 67" descr="Woman with solid fill">
            <a:extLst>
              <a:ext uri="{FF2B5EF4-FFF2-40B4-BE49-F238E27FC236}">
                <a16:creationId xmlns:a16="http://schemas.microsoft.com/office/drawing/2014/main" id="{8F9A8A4E-834E-F9E2-4ED5-54BBA9C389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71152" y="3301958"/>
            <a:ext cx="972000" cy="972000"/>
          </a:xfrm>
          <a:prstGeom prst="rect">
            <a:avLst/>
          </a:prstGeom>
        </p:spPr>
      </p:pic>
      <p:pic>
        <p:nvPicPr>
          <p:cNvPr id="69" name="Graphic 68" descr="Man with solid fill">
            <a:extLst>
              <a:ext uri="{FF2B5EF4-FFF2-40B4-BE49-F238E27FC236}">
                <a16:creationId xmlns:a16="http://schemas.microsoft.com/office/drawing/2014/main" id="{238A4FC9-9DEF-E6CF-1939-85E92CBE75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76007" y="2096971"/>
            <a:ext cx="972000" cy="972000"/>
          </a:xfrm>
          <a:prstGeom prst="rect">
            <a:avLst/>
          </a:prstGeom>
        </p:spPr>
      </p:pic>
      <p:pic>
        <p:nvPicPr>
          <p:cNvPr id="70" name="Graphic 69" descr="Woman with solid fill">
            <a:extLst>
              <a:ext uri="{FF2B5EF4-FFF2-40B4-BE49-F238E27FC236}">
                <a16:creationId xmlns:a16="http://schemas.microsoft.com/office/drawing/2014/main" id="{9F1308C0-B32F-80AA-5A96-9192CF2CA1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41219" y="5651349"/>
            <a:ext cx="972000" cy="972000"/>
          </a:xfrm>
          <a:prstGeom prst="rect">
            <a:avLst/>
          </a:prstGeom>
        </p:spPr>
      </p:pic>
      <p:pic>
        <p:nvPicPr>
          <p:cNvPr id="71" name="Graphic 70" descr="Man with solid fill">
            <a:extLst>
              <a:ext uri="{FF2B5EF4-FFF2-40B4-BE49-F238E27FC236}">
                <a16:creationId xmlns:a16="http://schemas.microsoft.com/office/drawing/2014/main" id="{BE8957FE-D265-AEA1-5FDB-F412FBF5B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46074" y="4448289"/>
            <a:ext cx="972000" cy="972000"/>
          </a:xfrm>
          <a:prstGeom prst="rect">
            <a:avLst/>
          </a:prstGeom>
        </p:spPr>
      </p:pic>
      <p:pic>
        <p:nvPicPr>
          <p:cNvPr id="72" name="Graphic 71" descr="Woman with solid fill">
            <a:extLst>
              <a:ext uri="{FF2B5EF4-FFF2-40B4-BE49-F238E27FC236}">
                <a16:creationId xmlns:a16="http://schemas.microsoft.com/office/drawing/2014/main" id="{2C28A78B-F98E-7E77-495B-EF4D846A5C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28924" y="2096971"/>
            <a:ext cx="972000" cy="972000"/>
          </a:xfrm>
          <a:prstGeom prst="rect">
            <a:avLst/>
          </a:prstGeom>
        </p:spPr>
      </p:pic>
      <p:pic>
        <p:nvPicPr>
          <p:cNvPr id="73" name="Graphic 72" descr="Man with solid fill">
            <a:extLst>
              <a:ext uri="{FF2B5EF4-FFF2-40B4-BE49-F238E27FC236}">
                <a16:creationId xmlns:a16="http://schemas.microsoft.com/office/drawing/2014/main" id="{ECC4E76A-1592-23AD-F903-C14E27EE95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28924" y="3301958"/>
            <a:ext cx="972000" cy="972000"/>
          </a:xfrm>
          <a:prstGeom prst="rect">
            <a:avLst/>
          </a:prstGeom>
        </p:spPr>
      </p:pic>
      <p:pic>
        <p:nvPicPr>
          <p:cNvPr id="74" name="Graphic 73" descr="Woman with solid fill">
            <a:extLst>
              <a:ext uri="{FF2B5EF4-FFF2-40B4-BE49-F238E27FC236}">
                <a16:creationId xmlns:a16="http://schemas.microsoft.com/office/drawing/2014/main" id="{5744630E-9C20-2E13-F79B-700CBDB1C3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90824" y="4448289"/>
            <a:ext cx="972000" cy="972000"/>
          </a:xfrm>
          <a:prstGeom prst="rect">
            <a:avLst/>
          </a:prstGeom>
        </p:spPr>
      </p:pic>
      <p:pic>
        <p:nvPicPr>
          <p:cNvPr id="75" name="Graphic 74" descr="Man with solid fill">
            <a:extLst>
              <a:ext uri="{FF2B5EF4-FFF2-40B4-BE49-F238E27FC236}">
                <a16:creationId xmlns:a16="http://schemas.microsoft.com/office/drawing/2014/main" id="{09AC99D4-C233-D75E-0A9D-5295BBA985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97174" y="5651349"/>
            <a:ext cx="972000" cy="972000"/>
          </a:xfrm>
          <a:prstGeom prst="rect">
            <a:avLst/>
          </a:prstGeom>
        </p:spPr>
      </p:pic>
      <p:pic>
        <p:nvPicPr>
          <p:cNvPr id="76" name="Graphic 75" descr="Woman with solid fill">
            <a:extLst>
              <a:ext uri="{FF2B5EF4-FFF2-40B4-BE49-F238E27FC236}">
                <a16:creationId xmlns:a16="http://schemas.microsoft.com/office/drawing/2014/main" id="{C0B3FC91-6A6C-22FC-E28D-D66FDCB16B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81841" y="3301958"/>
            <a:ext cx="972000" cy="972000"/>
          </a:xfrm>
          <a:prstGeom prst="rect">
            <a:avLst/>
          </a:prstGeom>
        </p:spPr>
      </p:pic>
      <p:pic>
        <p:nvPicPr>
          <p:cNvPr id="77" name="Graphic 76" descr="Man with solid fill">
            <a:extLst>
              <a:ext uri="{FF2B5EF4-FFF2-40B4-BE49-F238E27FC236}">
                <a16:creationId xmlns:a16="http://schemas.microsoft.com/office/drawing/2014/main" id="{E618BA24-1C1E-AE41-44D4-99A152C571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80346" y="2096971"/>
            <a:ext cx="972000" cy="972000"/>
          </a:xfrm>
          <a:prstGeom prst="rect">
            <a:avLst/>
          </a:prstGeom>
        </p:spPr>
      </p:pic>
      <p:pic>
        <p:nvPicPr>
          <p:cNvPr id="78" name="Graphic 77" descr="Woman with solid fill">
            <a:extLst>
              <a:ext uri="{FF2B5EF4-FFF2-40B4-BE49-F238E27FC236}">
                <a16:creationId xmlns:a16="http://schemas.microsoft.com/office/drawing/2014/main" id="{C0E5B01F-0E8C-89E9-B523-57FB51B3AA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70958" y="5651349"/>
            <a:ext cx="972000" cy="972000"/>
          </a:xfrm>
          <a:prstGeom prst="rect">
            <a:avLst/>
          </a:prstGeom>
        </p:spPr>
      </p:pic>
      <p:pic>
        <p:nvPicPr>
          <p:cNvPr id="79" name="Graphic 78" descr="Man with solid fill">
            <a:extLst>
              <a:ext uri="{FF2B5EF4-FFF2-40B4-BE49-F238E27FC236}">
                <a16:creationId xmlns:a16="http://schemas.microsoft.com/office/drawing/2014/main" id="{72DA3FC3-EA61-5B1F-31DA-915267E86D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69463" y="4448289"/>
            <a:ext cx="972000" cy="972000"/>
          </a:xfrm>
          <a:prstGeom prst="rect">
            <a:avLst/>
          </a:prstGeom>
        </p:spPr>
      </p:pic>
      <p:pic>
        <p:nvPicPr>
          <p:cNvPr id="80" name="Graphic 79" descr="Woman with solid fill">
            <a:extLst>
              <a:ext uri="{FF2B5EF4-FFF2-40B4-BE49-F238E27FC236}">
                <a16:creationId xmlns:a16="http://schemas.microsoft.com/office/drawing/2014/main" id="{0FC258C3-210C-5B8A-1C86-D1203E108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9613" y="2096971"/>
            <a:ext cx="972000" cy="972000"/>
          </a:xfrm>
          <a:prstGeom prst="rect">
            <a:avLst/>
          </a:prstGeom>
        </p:spPr>
      </p:pic>
      <p:pic>
        <p:nvPicPr>
          <p:cNvPr id="81" name="Graphic 80" descr="Man with solid fill">
            <a:extLst>
              <a:ext uri="{FF2B5EF4-FFF2-40B4-BE49-F238E27FC236}">
                <a16:creationId xmlns:a16="http://schemas.microsoft.com/office/drawing/2014/main" id="{E4E4D3F1-A218-9C16-6DB5-754E6D2E89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33263" y="3301958"/>
            <a:ext cx="972000" cy="972000"/>
          </a:xfrm>
          <a:prstGeom prst="rect">
            <a:avLst/>
          </a:prstGeom>
        </p:spPr>
      </p:pic>
      <p:pic>
        <p:nvPicPr>
          <p:cNvPr id="82" name="Graphic 81" descr="Woman with solid fill">
            <a:extLst>
              <a:ext uri="{FF2B5EF4-FFF2-40B4-BE49-F238E27FC236}">
                <a16:creationId xmlns:a16="http://schemas.microsoft.com/office/drawing/2014/main" id="{DF1A5320-3D3A-AEE8-0DB0-7E79406D86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20563" y="4448289"/>
            <a:ext cx="972000" cy="972000"/>
          </a:xfrm>
          <a:prstGeom prst="rect">
            <a:avLst/>
          </a:prstGeom>
        </p:spPr>
      </p:pic>
      <p:pic>
        <p:nvPicPr>
          <p:cNvPr id="83" name="Graphic 82" descr="Man with solid fill">
            <a:extLst>
              <a:ext uri="{FF2B5EF4-FFF2-40B4-BE49-F238E27FC236}">
                <a16:creationId xmlns:a16="http://schemas.microsoft.com/office/drawing/2014/main" id="{A5980B78-D036-D6C3-3F19-5DDB8D7AA8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20563" y="5651349"/>
            <a:ext cx="972000" cy="972000"/>
          </a:xfrm>
          <a:prstGeom prst="rect">
            <a:avLst/>
          </a:prstGeom>
        </p:spPr>
      </p:pic>
      <p:pic>
        <p:nvPicPr>
          <p:cNvPr id="84" name="Graphic 83" descr="Woman with solid fill">
            <a:extLst>
              <a:ext uri="{FF2B5EF4-FFF2-40B4-BE49-F238E27FC236}">
                <a16:creationId xmlns:a16="http://schemas.microsoft.com/office/drawing/2014/main" id="{E7EC899D-E657-516D-96AB-52642EDA03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97934" y="3301958"/>
            <a:ext cx="972000" cy="972000"/>
          </a:xfrm>
          <a:prstGeom prst="rect">
            <a:avLst/>
          </a:prstGeom>
        </p:spPr>
      </p:pic>
      <p:pic>
        <p:nvPicPr>
          <p:cNvPr id="85" name="Graphic 84" descr="Man with solid fill">
            <a:extLst>
              <a:ext uri="{FF2B5EF4-FFF2-40B4-BE49-F238E27FC236}">
                <a16:creationId xmlns:a16="http://schemas.microsoft.com/office/drawing/2014/main" id="{0789B8D7-FCE5-FDD6-E37D-803FB7CF05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2789" y="2096971"/>
            <a:ext cx="972000" cy="972000"/>
          </a:xfrm>
          <a:prstGeom prst="rect">
            <a:avLst/>
          </a:prstGeom>
        </p:spPr>
      </p:pic>
      <p:pic>
        <p:nvPicPr>
          <p:cNvPr id="86" name="Graphic 85" descr="Woman with solid fill">
            <a:extLst>
              <a:ext uri="{FF2B5EF4-FFF2-40B4-BE49-F238E27FC236}">
                <a16:creationId xmlns:a16="http://schemas.microsoft.com/office/drawing/2014/main" id="{3923B152-3CC9-630E-5445-04D6E8DA69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68001" y="5651349"/>
            <a:ext cx="972000" cy="972000"/>
          </a:xfrm>
          <a:prstGeom prst="rect">
            <a:avLst/>
          </a:prstGeom>
        </p:spPr>
      </p:pic>
      <p:pic>
        <p:nvPicPr>
          <p:cNvPr id="87" name="Graphic 86" descr="Man with solid fill">
            <a:extLst>
              <a:ext uri="{FF2B5EF4-FFF2-40B4-BE49-F238E27FC236}">
                <a16:creationId xmlns:a16="http://schemas.microsoft.com/office/drawing/2014/main" id="{5B88647E-A90B-2231-1D87-3FA432BD85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72856" y="4448289"/>
            <a:ext cx="972000" cy="972000"/>
          </a:xfrm>
          <a:prstGeom prst="rect">
            <a:avLst/>
          </a:prstGeom>
        </p:spPr>
      </p:pic>
      <p:pic>
        <p:nvPicPr>
          <p:cNvPr id="88" name="Graphic 87" descr="Woman with solid fill">
            <a:extLst>
              <a:ext uri="{FF2B5EF4-FFF2-40B4-BE49-F238E27FC236}">
                <a16:creationId xmlns:a16="http://schemas.microsoft.com/office/drawing/2014/main" id="{68D85B60-22CD-43CD-BE04-014D38E59A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55706" y="2096971"/>
            <a:ext cx="972000" cy="972000"/>
          </a:xfrm>
          <a:prstGeom prst="rect">
            <a:avLst/>
          </a:prstGeom>
        </p:spPr>
      </p:pic>
      <p:pic>
        <p:nvPicPr>
          <p:cNvPr id="89" name="Graphic 88" descr="Man with solid fill">
            <a:extLst>
              <a:ext uri="{FF2B5EF4-FFF2-40B4-BE49-F238E27FC236}">
                <a16:creationId xmlns:a16="http://schemas.microsoft.com/office/drawing/2014/main" id="{8D96F888-7B6C-39C9-0334-EB42C1AA25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55706" y="3301958"/>
            <a:ext cx="972000" cy="972000"/>
          </a:xfrm>
          <a:prstGeom prst="rect">
            <a:avLst/>
          </a:prstGeom>
        </p:spPr>
      </p:pic>
      <p:pic>
        <p:nvPicPr>
          <p:cNvPr id="90" name="Graphic 89" descr="Woman with solid fill">
            <a:extLst>
              <a:ext uri="{FF2B5EF4-FFF2-40B4-BE49-F238E27FC236}">
                <a16:creationId xmlns:a16="http://schemas.microsoft.com/office/drawing/2014/main" id="{B0603633-B6B3-3FC3-F6B0-8F987BB36E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17606" y="4448289"/>
            <a:ext cx="972000" cy="972000"/>
          </a:xfrm>
          <a:prstGeom prst="rect">
            <a:avLst/>
          </a:prstGeom>
        </p:spPr>
      </p:pic>
      <p:pic>
        <p:nvPicPr>
          <p:cNvPr id="91" name="Graphic 90" descr="Man with solid fill">
            <a:extLst>
              <a:ext uri="{FF2B5EF4-FFF2-40B4-BE49-F238E27FC236}">
                <a16:creationId xmlns:a16="http://schemas.microsoft.com/office/drawing/2014/main" id="{E03FE345-81FD-61D7-759E-11641D1DE3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23956" y="5651349"/>
            <a:ext cx="972000" cy="972000"/>
          </a:xfrm>
          <a:prstGeom prst="rect">
            <a:avLst/>
          </a:prstGeom>
        </p:spPr>
      </p:pic>
      <p:pic>
        <p:nvPicPr>
          <p:cNvPr id="92" name="Graphic 91" descr="Woman with solid fill">
            <a:extLst>
              <a:ext uri="{FF2B5EF4-FFF2-40B4-BE49-F238E27FC236}">
                <a16:creationId xmlns:a16="http://schemas.microsoft.com/office/drawing/2014/main" id="{C0A93078-6572-A5E8-14B5-C6743767B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91994" y="3301958"/>
            <a:ext cx="972000" cy="972000"/>
          </a:xfrm>
          <a:prstGeom prst="rect">
            <a:avLst/>
          </a:prstGeom>
        </p:spPr>
      </p:pic>
      <p:pic>
        <p:nvPicPr>
          <p:cNvPr id="93" name="Graphic 92" descr="Man with solid fill">
            <a:extLst>
              <a:ext uri="{FF2B5EF4-FFF2-40B4-BE49-F238E27FC236}">
                <a16:creationId xmlns:a16="http://schemas.microsoft.com/office/drawing/2014/main" id="{D964529C-C743-5656-452A-4D9354FB0B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90499" y="2096971"/>
            <a:ext cx="972000" cy="972000"/>
          </a:xfrm>
          <a:prstGeom prst="rect">
            <a:avLst/>
          </a:prstGeom>
        </p:spPr>
      </p:pic>
      <p:pic>
        <p:nvPicPr>
          <p:cNvPr id="94" name="Graphic 93" descr="Woman with solid fill">
            <a:extLst>
              <a:ext uri="{FF2B5EF4-FFF2-40B4-BE49-F238E27FC236}">
                <a16:creationId xmlns:a16="http://schemas.microsoft.com/office/drawing/2014/main" id="{73CEB8F8-86FC-FE55-67BA-6B1EB97EC7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81111" y="5651349"/>
            <a:ext cx="972000" cy="972000"/>
          </a:xfrm>
          <a:prstGeom prst="rect">
            <a:avLst/>
          </a:prstGeom>
        </p:spPr>
      </p:pic>
      <p:pic>
        <p:nvPicPr>
          <p:cNvPr id="95" name="Graphic 94" descr="Man with solid fill">
            <a:extLst>
              <a:ext uri="{FF2B5EF4-FFF2-40B4-BE49-F238E27FC236}">
                <a16:creationId xmlns:a16="http://schemas.microsoft.com/office/drawing/2014/main" id="{8E8BC894-6821-22F9-D3EE-1AB00DB16D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9616" y="4448289"/>
            <a:ext cx="972000" cy="972000"/>
          </a:xfrm>
          <a:prstGeom prst="rect">
            <a:avLst/>
          </a:prstGeom>
        </p:spPr>
      </p:pic>
      <p:pic>
        <p:nvPicPr>
          <p:cNvPr id="96" name="Graphic 95" descr="Woman with solid fill">
            <a:extLst>
              <a:ext uri="{FF2B5EF4-FFF2-40B4-BE49-F238E27FC236}">
                <a16:creationId xmlns:a16="http://schemas.microsoft.com/office/drawing/2014/main" id="{B9759A22-6A58-C891-DC37-2BBFF6145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49766" y="2096971"/>
            <a:ext cx="972000" cy="972000"/>
          </a:xfrm>
          <a:prstGeom prst="rect">
            <a:avLst/>
          </a:prstGeom>
        </p:spPr>
      </p:pic>
      <p:pic>
        <p:nvPicPr>
          <p:cNvPr id="97" name="Graphic 96" descr="Man with solid fill">
            <a:extLst>
              <a:ext uri="{FF2B5EF4-FFF2-40B4-BE49-F238E27FC236}">
                <a16:creationId xmlns:a16="http://schemas.microsoft.com/office/drawing/2014/main" id="{007F6FD7-3D78-5437-3185-D67E0871EA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43416" y="3301958"/>
            <a:ext cx="972000" cy="972000"/>
          </a:xfrm>
          <a:prstGeom prst="rect">
            <a:avLst/>
          </a:prstGeom>
        </p:spPr>
      </p:pic>
      <p:pic>
        <p:nvPicPr>
          <p:cNvPr id="98" name="Graphic 97" descr="Woman with solid fill">
            <a:extLst>
              <a:ext uri="{FF2B5EF4-FFF2-40B4-BE49-F238E27FC236}">
                <a16:creationId xmlns:a16="http://schemas.microsoft.com/office/drawing/2014/main" id="{2A114884-AFD4-3A3F-48AD-0F6488F004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30716" y="4448289"/>
            <a:ext cx="972000" cy="972000"/>
          </a:xfrm>
          <a:prstGeom prst="rect">
            <a:avLst/>
          </a:prstGeom>
        </p:spPr>
      </p:pic>
      <p:pic>
        <p:nvPicPr>
          <p:cNvPr id="99" name="Graphic 98" descr="Man with solid fill">
            <a:extLst>
              <a:ext uri="{FF2B5EF4-FFF2-40B4-BE49-F238E27FC236}">
                <a16:creationId xmlns:a16="http://schemas.microsoft.com/office/drawing/2014/main" id="{7C4EA629-72D0-10BF-46AC-4172CE7F58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30716" y="5651349"/>
            <a:ext cx="972000" cy="972000"/>
          </a:xfrm>
          <a:prstGeom prst="rect">
            <a:avLst/>
          </a:prstGeom>
        </p:spPr>
      </p:pic>
      <p:pic>
        <p:nvPicPr>
          <p:cNvPr id="100" name="Graphic 99" descr="Woman with solid fill">
            <a:extLst>
              <a:ext uri="{FF2B5EF4-FFF2-40B4-BE49-F238E27FC236}">
                <a16:creationId xmlns:a16="http://schemas.microsoft.com/office/drawing/2014/main" id="{27D057BF-5A7B-D652-FBD2-0BCE7C1432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08087" y="3301958"/>
            <a:ext cx="972000" cy="972000"/>
          </a:xfrm>
          <a:prstGeom prst="rect">
            <a:avLst/>
          </a:prstGeom>
        </p:spPr>
      </p:pic>
      <p:pic>
        <p:nvPicPr>
          <p:cNvPr id="101" name="Graphic 100" descr="Man with solid fill">
            <a:extLst>
              <a:ext uri="{FF2B5EF4-FFF2-40B4-BE49-F238E27FC236}">
                <a16:creationId xmlns:a16="http://schemas.microsoft.com/office/drawing/2014/main" id="{DBF4CEB1-0020-FFBF-AD79-EB3D30C477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12942" y="2096971"/>
            <a:ext cx="972000" cy="972000"/>
          </a:xfrm>
          <a:prstGeom prst="rect">
            <a:avLst/>
          </a:prstGeom>
        </p:spPr>
      </p:pic>
      <p:pic>
        <p:nvPicPr>
          <p:cNvPr id="102" name="Graphic 101" descr="Woman with solid fill">
            <a:extLst>
              <a:ext uri="{FF2B5EF4-FFF2-40B4-BE49-F238E27FC236}">
                <a16:creationId xmlns:a16="http://schemas.microsoft.com/office/drawing/2014/main" id="{9D4B1E5F-B1BB-0091-5082-0071CBEBBE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78154" y="5651349"/>
            <a:ext cx="972000" cy="972000"/>
          </a:xfrm>
          <a:prstGeom prst="rect">
            <a:avLst/>
          </a:prstGeom>
        </p:spPr>
      </p:pic>
      <p:pic>
        <p:nvPicPr>
          <p:cNvPr id="103" name="Graphic 102" descr="Man with solid fill">
            <a:extLst>
              <a:ext uri="{FF2B5EF4-FFF2-40B4-BE49-F238E27FC236}">
                <a16:creationId xmlns:a16="http://schemas.microsoft.com/office/drawing/2014/main" id="{18448E7E-5C81-7AB9-E5E6-314B71D789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83009" y="4448289"/>
            <a:ext cx="972000" cy="972000"/>
          </a:xfrm>
          <a:prstGeom prst="rect">
            <a:avLst/>
          </a:prstGeom>
        </p:spPr>
      </p:pic>
      <p:pic>
        <p:nvPicPr>
          <p:cNvPr id="104" name="Graphic 103" descr="Woman with solid fill">
            <a:extLst>
              <a:ext uri="{FF2B5EF4-FFF2-40B4-BE49-F238E27FC236}">
                <a16:creationId xmlns:a16="http://schemas.microsoft.com/office/drawing/2014/main" id="{EC846036-CA13-50F4-61D6-7A04FA3852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65859" y="2096971"/>
            <a:ext cx="972000" cy="972000"/>
          </a:xfrm>
          <a:prstGeom prst="rect">
            <a:avLst/>
          </a:prstGeom>
        </p:spPr>
      </p:pic>
      <p:pic>
        <p:nvPicPr>
          <p:cNvPr id="105" name="Graphic 104" descr="Man with solid fill">
            <a:extLst>
              <a:ext uri="{FF2B5EF4-FFF2-40B4-BE49-F238E27FC236}">
                <a16:creationId xmlns:a16="http://schemas.microsoft.com/office/drawing/2014/main" id="{2850E972-8416-36F3-3541-038F5275DC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65859" y="3301958"/>
            <a:ext cx="972000" cy="972000"/>
          </a:xfrm>
          <a:prstGeom prst="rect">
            <a:avLst/>
          </a:prstGeom>
        </p:spPr>
      </p:pic>
      <p:pic>
        <p:nvPicPr>
          <p:cNvPr id="106" name="Graphic 105" descr="Woman with solid fill">
            <a:extLst>
              <a:ext uri="{FF2B5EF4-FFF2-40B4-BE49-F238E27FC236}">
                <a16:creationId xmlns:a16="http://schemas.microsoft.com/office/drawing/2014/main" id="{2144FF3B-F558-5525-CAF1-040E50EAA1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27759" y="4448289"/>
            <a:ext cx="972000" cy="972000"/>
          </a:xfrm>
          <a:prstGeom prst="rect">
            <a:avLst/>
          </a:prstGeom>
        </p:spPr>
      </p:pic>
      <p:pic>
        <p:nvPicPr>
          <p:cNvPr id="107" name="Graphic 106" descr="Man with solid fill">
            <a:extLst>
              <a:ext uri="{FF2B5EF4-FFF2-40B4-BE49-F238E27FC236}">
                <a16:creationId xmlns:a16="http://schemas.microsoft.com/office/drawing/2014/main" id="{913301C9-A2EE-A6FD-B5AA-A4F8A6F15C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34109" y="5651349"/>
            <a:ext cx="972000" cy="972000"/>
          </a:xfrm>
          <a:prstGeom prst="rect">
            <a:avLst/>
          </a:prstGeom>
        </p:spPr>
      </p:pic>
      <p:pic>
        <p:nvPicPr>
          <p:cNvPr id="108" name="Graphic 107" descr="Woman with solid fill">
            <a:extLst>
              <a:ext uri="{FF2B5EF4-FFF2-40B4-BE49-F238E27FC236}">
                <a16:creationId xmlns:a16="http://schemas.microsoft.com/office/drawing/2014/main" id="{4E6B2F74-D985-6120-10A3-F78B2BEED8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18776" y="3301958"/>
            <a:ext cx="972000" cy="972000"/>
          </a:xfrm>
          <a:prstGeom prst="rect">
            <a:avLst/>
          </a:prstGeom>
        </p:spPr>
      </p:pic>
      <p:pic>
        <p:nvPicPr>
          <p:cNvPr id="109" name="Graphic 108" descr="Man with solid fill">
            <a:extLst>
              <a:ext uri="{FF2B5EF4-FFF2-40B4-BE49-F238E27FC236}">
                <a16:creationId xmlns:a16="http://schemas.microsoft.com/office/drawing/2014/main" id="{71D7D9C2-99DA-503C-47E3-518B3AFA5D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17281" y="2096971"/>
            <a:ext cx="972000" cy="972000"/>
          </a:xfrm>
          <a:prstGeom prst="rect">
            <a:avLst/>
          </a:prstGeom>
        </p:spPr>
      </p:pic>
      <p:pic>
        <p:nvPicPr>
          <p:cNvPr id="110" name="Graphic 109" descr="Woman with solid fill">
            <a:extLst>
              <a:ext uri="{FF2B5EF4-FFF2-40B4-BE49-F238E27FC236}">
                <a16:creationId xmlns:a16="http://schemas.microsoft.com/office/drawing/2014/main" id="{E54E6ED1-36A3-31E2-8AB5-DF0DDDD8D5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07893" y="5651349"/>
            <a:ext cx="972000" cy="972000"/>
          </a:xfrm>
          <a:prstGeom prst="rect">
            <a:avLst/>
          </a:prstGeom>
        </p:spPr>
      </p:pic>
      <p:pic>
        <p:nvPicPr>
          <p:cNvPr id="111" name="Graphic 110" descr="Man with solid fill">
            <a:extLst>
              <a:ext uri="{FF2B5EF4-FFF2-40B4-BE49-F238E27FC236}">
                <a16:creationId xmlns:a16="http://schemas.microsoft.com/office/drawing/2014/main" id="{3B500A41-8A08-7B61-03D9-0DDD30D420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06398" y="4448289"/>
            <a:ext cx="972000" cy="972000"/>
          </a:xfrm>
          <a:prstGeom prst="rect">
            <a:avLst/>
          </a:prstGeom>
        </p:spPr>
      </p:pic>
      <p:pic>
        <p:nvPicPr>
          <p:cNvPr id="112" name="Graphic 111" descr="Woman with solid fill">
            <a:extLst>
              <a:ext uri="{FF2B5EF4-FFF2-40B4-BE49-F238E27FC236}">
                <a16:creationId xmlns:a16="http://schemas.microsoft.com/office/drawing/2014/main" id="{BDF4F0EB-F2A2-E000-75DE-A02C25E3AE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76548" y="2096971"/>
            <a:ext cx="972000" cy="972000"/>
          </a:xfrm>
          <a:prstGeom prst="rect">
            <a:avLst/>
          </a:prstGeom>
        </p:spPr>
      </p:pic>
      <p:pic>
        <p:nvPicPr>
          <p:cNvPr id="113" name="Graphic 112" descr="Man with solid fill">
            <a:extLst>
              <a:ext uri="{FF2B5EF4-FFF2-40B4-BE49-F238E27FC236}">
                <a16:creationId xmlns:a16="http://schemas.microsoft.com/office/drawing/2014/main" id="{C69E4BFE-7E74-40AD-AE7B-67E776DE6B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70198" y="3301958"/>
            <a:ext cx="972000" cy="972000"/>
          </a:xfrm>
          <a:prstGeom prst="rect">
            <a:avLst/>
          </a:prstGeom>
        </p:spPr>
      </p:pic>
      <p:pic>
        <p:nvPicPr>
          <p:cNvPr id="114" name="Graphic 113" descr="Woman with solid fill">
            <a:extLst>
              <a:ext uri="{FF2B5EF4-FFF2-40B4-BE49-F238E27FC236}">
                <a16:creationId xmlns:a16="http://schemas.microsoft.com/office/drawing/2014/main" id="{B239FB66-EFFD-ADA0-2FC9-3DF3DA97A2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7498" y="4448289"/>
            <a:ext cx="972000" cy="972000"/>
          </a:xfrm>
          <a:prstGeom prst="rect">
            <a:avLst/>
          </a:prstGeom>
        </p:spPr>
      </p:pic>
      <p:pic>
        <p:nvPicPr>
          <p:cNvPr id="115" name="Graphic 114" descr="Man with solid fill">
            <a:extLst>
              <a:ext uri="{FF2B5EF4-FFF2-40B4-BE49-F238E27FC236}">
                <a16:creationId xmlns:a16="http://schemas.microsoft.com/office/drawing/2014/main" id="{36713045-9F52-4C20-7EE1-BAC5B8A5C3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57498" y="5651349"/>
            <a:ext cx="972000" cy="972000"/>
          </a:xfrm>
          <a:prstGeom prst="rect">
            <a:avLst/>
          </a:prstGeom>
        </p:spPr>
      </p:pic>
      <p:pic>
        <p:nvPicPr>
          <p:cNvPr id="116" name="Graphic 115" descr="Woman with solid fill">
            <a:extLst>
              <a:ext uri="{FF2B5EF4-FFF2-40B4-BE49-F238E27FC236}">
                <a16:creationId xmlns:a16="http://schemas.microsoft.com/office/drawing/2014/main" id="{66ED3C94-FDC3-317F-1A46-6D328365CC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34869" y="3301958"/>
            <a:ext cx="972000" cy="972000"/>
          </a:xfrm>
          <a:prstGeom prst="rect">
            <a:avLst/>
          </a:prstGeom>
        </p:spPr>
      </p:pic>
      <p:pic>
        <p:nvPicPr>
          <p:cNvPr id="117" name="Graphic 116" descr="Man with solid fill">
            <a:extLst>
              <a:ext uri="{FF2B5EF4-FFF2-40B4-BE49-F238E27FC236}">
                <a16:creationId xmlns:a16="http://schemas.microsoft.com/office/drawing/2014/main" id="{6B2C0225-3520-A6AA-62B7-66E5759116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39724" y="2096971"/>
            <a:ext cx="972000" cy="972000"/>
          </a:xfrm>
          <a:prstGeom prst="rect">
            <a:avLst/>
          </a:prstGeom>
        </p:spPr>
      </p:pic>
      <p:pic>
        <p:nvPicPr>
          <p:cNvPr id="118" name="Graphic 117" descr="Woman with solid fill">
            <a:extLst>
              <a:ext uri="{FF2B5EF4-FFF2-40B4-BE49-F238E27FC236}">
                <a16:creationId xmlns:a16="http://schemas.microsoft.com/office/drawing/2014/main" id="{B4A92110-7F2A-F393-046F-FACDEE43DA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04936" y="5651349"/>
            <a:ext cx="972000" cy="972000"/>
          </a:xfrm>
          <a:prstGeom prst="rect">
            <a:avLst/>
          </a:prstGeom>
        </p:spPr>
      </p:pic>
      <p:pic>
        <p:nvPicPr>
          <p:cNvPr id="119" name="Graphic 118" descr="Man with solid fill">
            <a:extLst>
              <a:ext uri="{FF2B5EF4-FFF2-40B4-BE49-F238E27FC236}">
                <a16:creationId xmlns:a16="http://schemas.microsoft.com/office/drawing/2014/main" id="{C98AB8C8-17D3-6E43-3B64-1C3B19AB94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09791" y="4448289"/>
            <a:ext cx="972000" cy="972000"/>
          </a:xfrm>
          <a:prstGeom prst="rect">
            <a:avLst/>
          </a:prstGeom>
        </p:spPr>
      </p:pic>
      <p:pic>
        <p:nvPicPr>
          <p:cNvPr id="120" name="Graphic 119" descr="Woman with solid fill">
            <a:extLst>
              <a:ext uri="{FF2B5EF4-FFF2-40B4-BE49-F238E27FC236}">
                <a16:creationId xmlns:a16="http://schemas.microsoft.com/office/drawing/2014/main" id="{FED602E1-653B-F16B-3603-4E1C0049BE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92641" y="2096971"/>
            <a:ext cx="972000" cy="972000"/>
          </a:xfrm>
          <a:prstGeom prst="rect">
            <a:avLst/>
          </a:prstGeom>
        </p:spPr>
      </p:pic>
      <p:pic>
        <p:nvPicPr>
          <p:cNvPr id="125" name="Graphic 124" descr="Man with solid fill">
            <a:extLst>
              <a:ext uri="{FF2B5EF4-FFF2-40B4-BE49-F238E27FC236}">
                <a16:creationId xmlns:a16="http://schemas.microsoft.com/office/drawing/2014/main" id="{227668BA-0A6F-2513-2F7C-15A6A3B71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92641" y="3301958"/>
            <a:ext cx="972000" cy="972000"/>
          </a:xfrm>
          <a:prstGeom prst="rect">
            <a:avLst/>
          </a:prstGeom>
        </p:spPr>
      </p:pic>
      <p:pic>
        <p:nvPicPr>
          <p:cNvPr id="126" name="Graphic 125" descr="Woman with solid fill">
            <a:extLst>
              <a:ext uri="{FF2B5EF4-FFF2-40B4-BE49-F238E27FC236}">
                <a16:creationId xmlns:a16="http://schemas.microsoft.com/office/drawing/2014/main" id="{F156E6D3-F36F-63E6-4108-87278F2F84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54541" y="4448289"/>
            <a:ext cx="972000" cy="972000"/>
          </a:xfrm>
          <a:prstGeom prst="rect">
            <a:avLst/>
          </a:prstGeom>
        </p:spPr>
      </p:pic>
      <p:pic>
        <p:nvPicPr>
          <p:cNvPr id="127" name="Graphic 126" descr="Man with solid fill">
            <a:extLst>
              <a:ext uri="{FF2B5EF4-FFF2-40B4-BE49-F238E27FC236}">
                <a16:creationId xmlns:a16="http://schemas.microsoft.com/office/drawing/2014/main" id="{365CCACB-CA5A-7F29-C912-440B004028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60891" y="5651349"/>
            <a:ext cx="972000" cy="972000"/>
          </a:xfrm>
          <a:prstGeom prst="rect">
            <a:avLst/>
          </a:prstGeom>
        </p:spPr>
      </p:pic>
      <p:pic>
        <p:nvPicPr>
          <p:cNvPr id="128" name="Graphic 127" descr="Woman with solid fill">
            <a:extLst>
              <a:ext uri="{FF2B5EF4-FFF2-40B4-BE49-F238E27FC236}">
                <a16:creationId xmlns:a16="http://schemas.microsoft.com/office/drawing/2014/main" id="{28A7BA3A-AAE3-DEA6-AB27-8774982D4E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47693" y="3301958"/>
            <a:ext cx="972000" cy="972000"/>
          </a:xfrm>
          <a:prstGeom prst="rect">
            <a:avLst/>
          </a:prstGeom>
        </p:spPr>
      </p:pic>
      <p:pic>
        <p:nvPicPr>
          <p:cNvPr id="129" name="Graphic 128" descr="Man with solid fill">
            <a:extLst>
              <a:ext uri="{FF2B5EF4-FFF2-40B4-BE49-F238E27FC236}">
                <a16:creationId xmlns:a16="http://schemas.microsoft.com/office/drawing/2014/main" id="{315B0EAA-0B73-DA46-C651-6AAEE95A51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46198" y="2096971"/>
            <a:ext cx="972000" cy="972000"/>
          </a:xfrm>
          <a:prstGeom prst="rect">
            <a:avLst/>
          </a:prstGeom>
        </p:spPr>
      </p:pic>
      <p:pic>
        <p:nvPicPr>
          <p:cNvPr id="130" name="Graphic 129" descr="Woman with solid fill">
            <a:extLst>
              <a:ext uri="{FF2B5EF4-FFF2-40B4-BE49-F238E27FC236}">
                <a16:creationId xmlns:a16="http://schemas.microsoft.com/office/drawing/2014/main" id="{78EFD0B5-B552-FDE9-437B-B688F5E5AD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36810" y="5651349"/>
            <a:ext cx="972000" cy="972000"/>
          </a:xfrm>
          <a:prstGeom prst="rect">
            <a:avLst/>
          </a:prstGeom>
        </p:spPr>
      </p:pic>
      <p:pic>
        <p:nvPicPr>
          <p:cNvPr id="131" name="Graphic 130" descr="Man with solid fill">
            <a:extLst>
              <a:ext uri="{FF2B5EF4-FFF2-40B4-BE49-F238E27FC236}">
                <a16:creationId xmlns:a16="http://schemas.microsoft.com/office/drawing/2014/main" id="{9D6368A1-41DF-BDDE-D1DB-69B9A54F40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35315" y="4448289"/>
            <a:ext cx="972000" cy="972000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2A9C50A1-6D33-01DD-7F86-5D2BC7F62766}"/>
              </a:ext>
            </a:extLst>
          </p:cNvPr>
          <p:cNvGrpSpPr/>
          <p:nvPr/>
        </p:nvGrpSpPr>
        <p:grpSpPr>
          <a:xfrm>
            <a:off x="6153298" y="3429000"/>
            <a:ext cx="2809896" cy="535019"/>
            <a:chOff x="7974353" y="3441758"/>
            <a:chExt cx="2809896" cy="535019"/>
          </a:xfrm>
        </p:grpSpPr>
        <p:pic>
          <p:nvPicPr>
            <p:cNvPr id="133" name="Picture 2" descr="Heart">
              <a:extLst>
                <a:ext uri="{FF2B5EF4-FFF2-40B4-BE49-F238E27FC236}">
                  <a16:creationId xmlns:a16="http://schemas.microsoft.com/office/drawing/2014/main" id="{46309A94-A023-F94C-8FEF-467144C46D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4353" y="3441758"/>
              <a:ext cx="535019" cy="53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2" descr="Heart">
              <a:extLst>
                <a:ext uri="{FF2B5EF4-FFF2-40B4-BE49-F238E27FC236}">
                  <a16:creationId xmlns:a16="http://schemas.microsoft.com/office/drawing/2014/main" id="{3B94FB53-4C0C-F36B-A0FD-702763A476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9328" y="3441758"/>
              <a:ext cx="535019" cy="53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2" descr="Heart">
              <a:extLst>
                <a:ext uri="{FF2B5EF4-FFF2-40B4-BE49-F238E27FC236}">
                  <a16:creationId xmlns:a16="http://schemas.microsoft.com/office/drawing/2014/main" id="{1F28A085-3E80-EE15-9C45-20306D827B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4303" y="3441758"/>
              <a:ext cx="535019" cy="53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2" descr="Heart">
              <a:extLst>
                <a:ext uri="{FF2B5EF4-FFF2-40B4-BE49-F238E27FC236}">
                  <a16:creationId xmlns:a16="http://schemas.microsoft.com/office/drawing/2014/main" id="{29EE1E36-25BF-BA91-B843-31F15C1CF3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9278" y="3441758"/>
              <a:ext cx="535019" cy="53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" name="Picture 2" descr="Heart">
              <a:extLst>
                <a:ext uri="{FF2B5EF4-FFF2-40B4-BE49-F238E27FC236}">
                  <a16:creationId xmlns:a16="http://schemas.microsoft.com/office/drawing/2014/main" id="{9AE9A98D-BFD2-F3F9-739C-6DFCE86F5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4253" y="3441758"/>
              <a:ext cx="535019" cy="53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Picture 2" descr="Heart">
              <a:extLst>
                <a:ext uri="{FF2B5EF4-FFF2-40B4-BE49-F238E27FC236}">
                  <a16:creationId xmlns:a16="http://schemas.microsoft.com/office/drawing/2014/main" id="{15BB49DE-25C8-ADFE-3353-9EDF0DA877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9230" y="3441758"/>
              <a:ext cx="535019" cy="53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177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5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2" descr="Gravestone">
            <a:extLst>
              <a:ext uri="{FF2B5EF4-FFF2-40B4-BE49-F238E27FC236}">
                <a16:creationId xmlns:a16="http://schemas.microsoft.com/office/drawing/2014/main" id="{3E5141A2-C151-5B88-8A97-0E63CB858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83" y="118638"/>
            <a:ext cx="1822866" cy="182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Title 1">
            <a:extLst>
              <a:ext uri="{FF2B5EF4-FFF2-40B4-BE49-F238E27FC236}">
                <a16:creationId xmlns:a16="http://schemas.microsoft.com/office/drawing/2014/main" id="{C62215A0-7628-D7AC-007A-54E1473F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334" y="275922"/>
            <a:ext cx="5682773" cy="1704556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6</a:t>
            </a:r>
            <a:r>
              <a:rPr lang="en-GB" sz="3600" dirty="0">
                <a:latin typeface="Century Gothic" panose="020B0502020202020204" pitchFamily="34" charset="0"/>
              </a:rPr>
              <a:t> died of </a:t>
            </a:r>
            <a:r>
              <a:rPr lang="en-GB" sz="3600" b="1" dirty="0">
                <a:latin typeface="Century Gothic" panose="020B0502020202020204" pitchFamily="34" charset="0"/>
              </a:rPr>
              <a:t>COVID-19</a:t>
            </a:r>
          </a:p>
        </p:txBody>
      </p:sp>
      <p:sp>
        <p:nvSpPr>
          <p:cNvPr id="140" name="Arrow: Right 139">
            <a:extLst>
              <a:ext uri="{FF2B5EF4-FFF2-40B4-BE49-F238E27FC236}">
                <a16:creationId xmlns:a16="http://schemas.microsoft.com/office/drawing/2014/main" id="{340AAD69-2984-7F05-564F-16466EBE409B}"/>
              </a:ext>
            </a:extLst>
          </p:cNvPr>
          <p:cNvSpPr/>
          <p:nvPr/>
        </p:nvSpPr>
        <p:spPr>
          <a:xfrm>
            <a:off x="2240900" y="801047"/>
            <a:ext cx="910689" cy="45804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1" name="Picture 4" descr="Covid Variant 2">
            <a:extLst>
              <a:ext uri="{FF2B5EF4-FFF2-40B4-BE49-F238E27FC236}">
                <a16:creationId xmlns:a16="http://schemas.microsoft.com/office/drawing/2014/main" id="{C67F6063-9E58-9A12-06D5-4EB659C4B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18" y="288279"/>
            <a:ext cx="1590840" cy="159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973AF82-1748-C5E7-4579-1C09A53244D3}"/>
              </a:ext>
            </a:extLst>
          </p:cNvPr>
          <p:cNvGrpSpPr/>
          <p:nvPr/>
        </p:nvGrpSpPr>
        <p:grpSpPr>
          <a:xfrm>
            <a:off x="8678333" y="8793"/>
            <a:ext cx="3513667" cy="619320"/>
            <a:chOff x="8678332" y="6317598"/>
            <a:chExt cx="3513667" cy="6193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6FE4F47-9263-6217-C53C-966BCC333495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DF664FDE-1316-1A69-C3EC-A7F76181B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757A49F0-A1BB-0944-E528-F5B2B02A4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B20E8B71-E59B-5749-2644-AC583C029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8" name="Picture 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DF6A6EA1-7862-9FD8-E16B-4DE0EF1B0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14" name="Graphic 13" descr="Woman with solid fill">
            <a:extLst>
              <a:ext uri="{FF2B5EF4-FFF2-40B4-BE49-F238E27FC236}">
                <a16:creationId xmlns:a16="http://schemas.microsoft.com/office/drawing/2014/main" id="{ECD1917E-E751-333C-0885-2A520EDE0D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3301958"/>
            <a:ext cx="972000" cy="972000"/>
          </a:xfrm>
          <a:prstGeom prst="rect">
            <a:avLst/>
          </a:prstGeom>
        </p:spPr>
      </p:pic>
      <p:pic>
        <p:nvPicPr>
          <p:cNvPr id="15" name="Graphic 14" descr="Man with solid fill">
            <a:extLst>
              <a:ext uri="{FF2B5EF4-FFF2-40B4-BE49-F238E27FC236}">
                <a16:creationId xmlns:a16="http://schemas.microsoft.com/office/drawing/2014/main" id="{06546712-A467-701C-8D39-0AFC68B610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495" y="2096971"/>
            <a:ext cx="972000" cy="972000"/>
          </a:xfrm>
          <a:prstGeom prst="rect">
            <a:avLst/>
          </a:prstGeom>
        </p:spPr>
      </p:pic>
      <p:pic>
        <p:nvPicPr>
          <p:cNvPr id="16" name="Graphic 15" descr="Woman with solid fill">
            <a:extLst>
              <a:ext uri="{FF2B5EF4-FFF2-40B4-BE49-F238E27FC236}">
                <a16:creationId xmlns:a16="http://schemas.microsoft.com/office/drawing/2014/main" id="{F15E7201-831E-8CC1-484E-CC5CE7F756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0883" y="5651349"/>
            <a:ext cx="972000" cy="972000"/>
          </a:xfrm>
          <a:prstGeom prst="rect">
            <a:avLst/>
          </a:prstGeom>
        </p:spPr>
      </p:pic>
      <p:pic>
        <p:nvPicPr>
          <p:cNvPr id="17" name="Graphic 16" descr="Man with solid fill">
            <a:extLst>
              <a:ext uri="{FF2B5EF4-FFF2-40B4-BE49-F238E27FC236}">
                <a16:creationId xmlns:a16="http://schemas.microsoft.com/office/drawing/2014/main" id="{B777F341-4BA0-593C-3D58-6506FB19A9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2378" y="4448289"/>
            <a:ext cx="972000" cy="972000"/>
          </a:xfrm>
          <a:prstGeom prst="rect">
            <a:avLst/>
          </a:prstGeom>
        </p:spPr>
      </p:pic>
      <p:pic>
        <p:nvPicPr>
          <p:cNvPr id="18" name="Graphic 17" descr="Woman with solid fill">
            <a:extLst>
              <a:ext uri="{FF2B5EF4-FFF2-40B4-BE49-F238E27FC236}">
                <a16:creationId xmlns:a16="http://schemas.microsoft.com/office/drawing/2014/main" id="{5D779280-335C-E6A0-A489-4F80A04F2A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7772" y="2096971"/>
            <a:ext cx="972000" cy="972000"/>
          </a:xfrm>
          <a:prstGeom prst="rect">
            <a:avLst/>
          </a:prstGeom>
        </p:spPr>
      </p:pic>
      <p:pic>
        <p:nvPicPr>
          <p:cNvPr id="19" name="Graphic 18" descr="Man with solid fill">
            <a:extLst>
              <a:ext uri="{FF2B5EF4-FFF2-40B4-BE49-F238E27FC236}">
                <a16:creationId xmlns:a16="http://schemas.microsoft.com/office/drawing/2014/main" id="{C685B068-FF16-C5A9-4480-D42AB80BA5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1422" y="3301958"/>
            <a:ext cx="972000" cy="972000"/>
          </a:xfrm>
          <a:prstGeom prst="rect">
            <a:avLst/>
          </a:prstGeom>
        </p:spPr>
      </p:pic>
      <p:pic>
        <p:nvPicPr>
          <p:cNvPr id="20" name="Graphic 19" descr="Woman with solid fill">
            <a:extLst>
              <a:ext uri="{FF2B5EF4-FFF2-40B4-BE49-F238E27FC236}">
                <a16:creationId xmlns:a16="http://schemas.microsoft.com/office/drawing/2014/main" id="{FBC3D846-7555-7CB1-3887-3B5291DDD5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8722" y="4448289"/>
            <a:ext cx="972000" cy="972000"/>
          </a:xfrm>
          <a:prstGeom prst="rect">
            <a:avLst/>
          </a:prstGeom>
        </p:spPr>
      </p:pic>
      <p:pic>
        <p:nvPicPr>
          <p:cNvPr id="21" name="Graphic 20" descr="Man with solid fill">
            <a:extLst>
              <a:ext uri="{FF2B5EF4-FFF2-40B4-BE49-F238E27FC236}">
                <a16:creationId xmlns:a16="http://schemas.microsoft.com/office/drawing/2014/main" id="{50DBF96A-3AB2-0C0C-1661-F09904A981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8722" y="5651349"/>
            <a:ext cx="972000" cy="972000"/>
          </a:xfrm>
          <a:prstGeom prst="rect">
            <a:avLst/>
          </a:prstGeom>
        </p:spPr>
      </p:pic>
      <p:pic>
        <p:nvPicPr>
          <p:cNvPr id="22" name="Graphic 21" descr="Woman with solid fill">
            <a:extLst>
              <a:ext uri="{FF2B5EF4-FFF2-40B4-BE49-F238E27FC236}">
                <a16:creationId xmlns:a16="http://schemas.microsoft.com/office/drawing/2014/main" id="{423BACFF-9869-4122-5B6B-8007284BF7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6093" y="3301958"/>
            <a:ext cx="972000" cy="972000"/>
          </a:xfrm>
          <a:prstGeom prst="rect">
            <a:avLst/>
          </a:prstGeom>
        </p:spPr>
      </p:pic>
      <p:pic>
        <p:nvPicPr>
          <p:cNvPr id="23" name="Graphic 22" descr="Man with solid fill">
            <a:extLst>
              <a:ext uri="{FF2B5EF4-FFF2-40B4-BE49-F238E27FC236}">
                <a16:creationId xmlns:a16="http://schemas.microsoft.com/office/drawing/2014/main" id="{FE4CABA0-66FB-BA80-E423-ACE0F536DF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0948" y="2096971"/>
            <a:ext cx="972000" cy="972000"/>
          </a:xfrm>
          <a:prstGeom prst="rect">
            <a:avLst/>
          </a:prstGeom>
        </p:spPr>
      </p:pic>
      <p:pic>
        <p:nvPicPr>
          <p:cNvPr id="24" name="Graphic 23" descr="Woman with solid fill">
            <a:extLst>
              <a:ext uri="{FF2B5EF4-FFF2-40B4-BE49-F238E27FC236}">
                <a16:creationId xmlns:a16="http://schemas.microsoft.com/office/drawing/2014/main" id="{0E0777D6-AFEA-5DBC-C365-3D094750D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6160" y="5651349"/>
            <a:ext cx="972000" cy="972000"/>
          </a:xfrm>
          <a:prstGeom prst="rect">
            <a:avLst/>
          </a:prstGeom>
        </p:spPr>
      </p:pic>
      <p:pic>
        <p:nvPicPr>
          <p:cNvPr id="25" name="Graphic 24" descr="Man with solid fill">
            <a:extLst>
              <a:ext uri="{FF2B5EF4-FFF2-40B4-BE49-F238E27FC236}">
                <a16:creationId xmlns:a16="http://schemas.microsoft.com/office/drawing/2014/main" id="{802D42BA-8D3B-FDC5-415E-CDFD146C66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1015" y="4448289"/>
            <a:ext cx="972000" cy="972000"/>
          </a:xfrm>
          <a:prstGeom prst="rect">
            <a:avLst/>
          </a:prstGeom>
        </p:spPr>
      </p:pic>
      <p:pic>
        <p:nvPicPr>
          <p:cNvPr id="26" name="Graphic 25" descr="Woman with solid fill">
            <a:extLst>
              <a:ext uri="{FF2B5EF4-FFF2-40B4-BE49-F238E27FC236}">
                <a16:creationId xmlns:a16="http://schemas.microsoft.com/office/drawing/2014/main" id="{B7C7D283-0628-98EF-722B-44FCF344DB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73865" y="2096971"/>
            <a:ext cx="972000" cy="972000"/>
          </a:xfrm>
          <a:prstGeom prst="rect">
            <a:avLst/>
          </a:prstGeom>
        </p:spPr>
      </p:pic>
      <p:pic>
        <p:nvPicPr>
          <p:cNvPr id="27" name="Graphic 26" descr="Man with solid fill">
            <a:extLst>
              <a:ext uri="{FF2B5EF4-FFF2-40B4-BE49-F238E27FC236}">
                <a16:creationId xmlns:a16="http://schemas.microsoft.com/office/drawing/2014/main" id="{751AE11B-7096-7C91-9650-B67FE4330A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73865" y="3301958"/>
            <a:ext cx="972000" cy="972000"/>
          </a:xfrm>
          <a:prstGeom prst="rect">
            <a:avLst/>
          </a:prstGeom>
        </p:spPr>
      </p:pic>
      <p:pic>
        <p:nvPicPr>
          <p:cNvPr id="28" name="Graphic 27" descr="Woman with solid fill">
            <a:extLst>
              <a:ext uri="{FF2B5EF4-FFF2-40B4-BE49-F238E27FC236}">
                <a16:creationId xmlns:a16="http://schemas.microsoft.com/office/drawing/2014/main" id="{93965417-8B1D-D5C3-95CF-A131B506DD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35765" y="4448289"/>
            <a:ext cx="972000" cy="972000"/>
          </a:xfrm>
          <a:prstGeom prst="rect">
            <a:avLst/>
          </a:prstGeom>
        </p:spPr>
      </p:pic>
      <p:pic>
        <p:nvPicPr>
          <p:cNvPr id="29" name="Graphic 28" descr="Man with solid fill">
            <a:extLst>
              <a:ext uri="{FF2B5EF4-FFF2-40B4-BE49-F238E27FC236}">
                <a16:creationId xmlns:a16="http://schemas.microsoft.com/office/drawing/2014/main" id="{3959E031-8A04-2F36-A722-F94D29C753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42115" y="5651349"/>
            <a:ext cx="972000" cy="972000"/>
          </a:xfrm>
          <a:prstGeom prst="rect">
            <a:avLst/>
          </a:prstGeom>
        </p:spPr>
      </p:pic>
      <p:pic>
        <p:nvPicPr>
          <p:cNvPr id="30" name="Graphic 29" descr="Woman with solid fill">
            <a:extLst>
              <a:ext uri="{FF2B5EF4-FFF2-40B4-BE49-F238E27FC236}">
                <a16:creationId xmlns:a16="http://schemas.microsoft.com/office/drawing/2014/main" id="{D1600DDA-0B60-166D-F691-8B18703E95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26782" y="3301958"/>
            <a:ext cx="972000" cy="972000"/>
          </a:xfrm>
          <a:prstGeom prst="rect">
            <a:avLst/>
          </a:prstGeom>
        </p:spPr>
      </p:pic>
      <p:pic>
        <p:nvPicPr>
          <p:cNvPr id="31" name="Graphic 30" descr="Man with solid fill">
            <a:extLst>
              <a:ext uri="{FF2B5EF4-FFF2-40B4-BE49-F238E27FC236}">
                <a16:creationId xmlns:a16="http://schemas.microsoft.com/office/drawing/2014/main" id="{A07BCB15-688F-0451-3B7F-DAFDFD6C83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25287" y="2096971"/>
            <a:ext cx="972000" cy="972000"/>
          </a:xfrm>
          <a:prstGeom prst="rect">
            <a:avLst/>
          </a:prstGeom>
        </p:spPr>
      </p:pic>
      <p:pic>
        <p:nvPicPr>
          <p:cNvPr id="32" name="Graphic 31" descr="Woman with solid fill">
            <a:extLst>
              <a:ext uri="{FF2B5EF4-FFF2-40B4-BE49-F238E27FC236}">
                <a16:creationId xmlns:a16="http://schemas.microsoft.com/office/drawing/2014/main" id="{285489E1-784B-044F-0E52-E733394F33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15899" y="5651349"/>
            <a:ext cx="972000" cy="972000"/>
          </a:xfrm>
          <a:prstGeom prst="rect">
            <a:avLst/>
          </a:prstGeom>
        </p:spPr>
      </p:pic>
      <p:pic>
        <p:nvPicPr>
          <p:cNvPr id="33" name="Graphic 32" descr="Man with solid fill">
            <a:extLst>
              <a:ext uri="{FF2B5EF4-FFF2-40B4-BE49-F238E27FC236}">
                <a16:creationId xmlns:a16="http://schemas.microsoft.com/office/drawing/2014/main" id="{D1EA0CB4-AC0D-0318-20AF-59AC37002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14404" y="4448289"/>
            <a:ext cx="972000" cy="972000"/>
          </a:xfrm>
          <a:prstGeom prst="rect">
            <a:avLst/>
          </a:prstGeom>
        </p:spPr>
      </p:pic>
      <p:pic>
        <p:nvPicPr>
          <p:cNvPr id="48" name="Graphic 47" descr="Woman with solid fill">
            <a:extLst>
              <a:ext uri="{FF2B5EF4-FFF2-40B4-BE49-F238E27FC236}">
                <a16:creationId xmlns:a16="http://schemas.microsoft.com/office/drawing/2014/main" id="{0DEDA93A-F2B3-766E-6B43-B2C981720B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84554" y="2096971"/>
            <a:ext cx="972000" cy="972000"/>
          </a:xfrm>
          <a:prstGeom prst="rect">
            <a:avLst/>
          </a:prstGeom>
        </p:spPr>
      </p:pic>
      <p:pic>
        <p:nvPicPr>
          <p:cNvPr id="49" name="Graphic 48" descr="Man with solid fill">
            <a:extLst>
              <a:ext uri="{FF2B5EF4-FFF2-40B4-BE49-F238E27FC236}">
                <a16:creationId xmlns:a16="http://schemas.microsoft.com/office/drawing/2014/main" id="{48FA0F0C-E519-559E-0DEF-6AFDACA893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78204" y="3301958"/>
            <a:ext cx="972000" cy="972000"/>
          </a:xfrm>
          <a:prstGeom prst="rect">
            <a:avLst/>
          </a:prstGeom>
        </p:spPr>
      </p:pic>
      <p:pic>
        <p:nvPicPr>
          <p:cNvPr id="50" name="Graphic 49" descr="Woman with solid fill">
            <a:extLst>
              <a:ext uri="{FF2B5EF4-FFF2-40B4-BE49-F238E27FC236}">
                <a16:creationId xmlns:a16="http://schemas.microsoft.com/office/drawing/2014/main" id="{402F4416-C8BF-4ABE-1B44-CF93814BB0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65504" y="4448289"/>
            <a:ext cx="972000" cy="972000"/>
          </a:xfrm>
          <a:prstGeom prst="rect">
            <a:avLst/>
          </a:prstGeom>
        </p:spPr>
      </p:pic>
      <p:pic>
        <p:nvPicPr>
          <p:cNvPr id="51" name="Graphic 50" descr="Man with solid fill">
            <a:extLst>
              <a:ext uri="{FF2B5EF4-FFF2-40B4-BE49-F238E27FC236}">
                <a16:creationId xmlns:a16="http://schemas.microsoft.com/office/drawing/2014/main" id="{E63E95FC-9992-A8D8-8A8F-D46AAB9C2B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65504" y="5651349"/>
            <a:ext cx="972000" cy="972000"/>
          </a:xfrm>
          <a:prstGeom prst="rect">
            <a:avLst/>
          </a:prstGeom>
        </p:spPr>
      </p:pic>
      <p:pic>
        <p:nvPicPr>
          <p:cNvPr id="52" name="Graphic 51" descr="Woman with solid fill">
            <a:extLst>
              <a:ext uri="{FF2B5EF4-FFF2-40B4-BE49-F238E27FC236}">
                <a16:creationId xmlns:a16="http://schemas.microsoft.com/office/drawing/2014/main" id="{977FB8C7-200D-EC56-2B35-9424656488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42875" y="3301958"/>
            <a:ext cx="972000" cy="972000"/>
          </a:xfrm>
          <a:prstGeom prst="rect">
            <a:avLst/>
          </a:prstGeom>
        </p:spPr>
      </p:pic>
      <p:pic>
        <p:nvPicPr>
          <p:cNvPr id="53" name="Graphic 52" descr="Man with solid fill">
            <a:extLst>
              <a:ext uri="{FF2B5EF4-FFF2-40B4-BE49-F238E27FC236}">
                <a16:creationId xmlns:a16="http://schemas.microsoft.com/office/drawing/2014/main" id="{C9CA16E9-7FCA-5585-157F-3EA7A29C55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47730" y="2096971"/>
            <a:ext cx="972000" cy="972000"/>
          </a:xfrm>
          <a:prstGeom prst="rect">
            <a:avLst/>
          </a:prstGeom>
        </p:spPr>
      </p:pic>
      <p:pic>
        <p:nvPicPr>
          <p:cNvPr id="54" name="Graphic 53" descr="Woman with solid fill">
            <a:extLst>
              <a:ext uri="{FF2B5EF4-FFF2-40B4-BE49-F238E27FC236}">
                <a16:creationId xmlns:a16="http://schemas.microsoft.com/office/drawing/2014/main" id="{66400907-6D51-9270-1992-710F2201DB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12942" y="5651349"/>
            <a:ext cx="972000" cy="972000"/>
          </a:xfrm>
          <a:prstGeom prst="rect">
            <a:avLst/>
          </a:prstGeom>
        </p:spPr>
      </p:pic>
      <p:pic>
        <p:nvPicPr>
          <p:cNvPr id="55" name="Graphic 54" descr="Man with solid fill">
            <a:extLst>
              <a:ext uri="{FF2B5EF4-FFF2-40B4-BE49-F238E27FC236}">
                <a16:creationId xmlns:a16="http://schemas.microsoft.com/office/drawing/2014/main" id="{6731342E-D692-CABA-32AA-74D6C70886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17797" y="4448289"/>
            <a:ext cx="972000" cy="972000"/>
          </a:xfrm>
          <a:prstGeom prst="rect">
            <a:avLst/>
          </a:prstGeom>
        </p:spPr>
      </p:pic>
      <p:pic>
        <p:nvPicPr>
          <p:cNvPr id="56" name="Graphic 55" descr="Woman with solid fill">
            <a:extLst>
              <a:ext uri="{FF2B5EF4-FFF2-40B4-BE49-F238E27FC236}">
                <a16:creationId xmlns:a16="http://schemas.microsoft.com/office/drawing/2014/main" id="{E27A81A8-1AE9-C3DA-A2A1-DFF61B479E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00647" y="2096971"/>
            <a:ext cx="972000" cy="972000"/>
          </a:xfrm>
          <a:prstGeom prst="rect">
            <a:avLst/>
          </a:prstGeom>
        </p:spPr>
      </p:pic>
      <p:pic>
        <p:nvPicPr>
          <p:cNvPr id="57" name="Graphic 56" descr="Man with solid fill">
            <a:extLst>
              <a:ext uri="{FF2B5EF4-FFF2-40B4-BE49-F238E27FC236}">
                <a16:creationId xmlns:a16="http://schemas.microsoft.com/office/drawing/2014/main" id="{1AC1D17F-71A6-247F-E223-13805DA066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00647" y="3301958"/>
            <a:ext cx="972000" cy="972000"/>
          </a:xfrm>
          <a:prstGeom prst="rect">
            <a:avLst/>
          </a:prstGeom>
        </p:spPr>
      </p:pic>
      <p:pic>
        <p:nvPicPr>
          <p:cNvPr id="58" name="Graphic 57" descr="Woman with solid fill">
            <a:extLst>
              <a:ext uri="{FF2B5EF4-FFF2-40B4-BE49-F238E27FC236}">
                <a16:creationId xmlns:a16="http://schemas.microsoft.com/office/drawing/2014/main" id="{9730CD70-6B4A-3F27-99B7-3ECF594584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62547" y="4448289"/>
            <a:ext cx="972000" cy="972000"/>
          </a:xfrm>
          <a:prstGeom prst="rect">
            <a:avLst/>
          </a:prstGeom>
        </p:spPr>
      </p:pic>
      <p:pic>
        <p:nvPicPr>
          <p:cNvPr id="59" name="Graphic 58" descr="Man with solid fill">
            <a:extLst>
              <a:ext uri="{FF2B5EF4-FFF2-40B4-BE49-F238E27FC236}">
                <a16:creationId xmlns:a16="http://schemas.microsoft.com/office/drawing/2014/main" id="{D3F281E1-1D9D-1D88-8104-FE5E7980DE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68897" y="5651349"/>
            <a:ext cx="972000" cy="972000"/>
          </a:xfrm>
          <a:prstGeom prst="rect">
            <a:avLst/>
          </a:prstGeom>
        </p:spPr>
      </p:pic>
      <p:pic>
        <p:nvPicPr>
          <p:cNvPr id="60" name="Graphic 59" descr="Woman with solid fill">
            <a:extLst>
              <a:ext uri="{FF2B5EF4-FFF2-40B4-BE49-F238E27FC236}">
                <a16:creationId xmlns:a16="http://schemas.microsoft.com/office/drawing/2014/main" id="{5F58FDD1-DAE5-7C69-A04B-FA7F3A3217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55059" y="3301958"/>
            <a:ext cx="972000" cy="972000"/>
          </a:xfrm>
          <a:prstGeom prst="rect">
            <a:avLst/>
          </a:prstGeom>
        </p:spPr>
      </p:pic>
      <p:pic>
        <p:nvPicPr>
          <p:cNvPr id="61" name="Graphic 60" descr="Man with solid fill">
            <a:extLst>
              <a:ext uri="{FF2B5EF4-FFF2-40B4-BE49-F238E27FC236}">
                <a16:creationId xmlns:a16="http://schemas.microsoft.com/office/drawing/2014/main" id="{E4AE7BCB-C5D8-DECA-F0E7-AA49ACBA6C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53564" y="2096971"/>
            <a:ext cx="972000" cy="972000"/>
          </a:xfrm>
          <a:prstGeom prst="rect">
            <a:avLst/>
          </a:prstGeom>
        </p:spPr>
      </p:pic>
      <p:pic>
        <p:nvPicPr>
          <p:cNvPr id="62" name="Graphic 61" descr="Woman with solid fill">
            <a:extLst>
              <a:ext uri="{FF2B5EF4-FFF2-40B4-BE49-F238E27FC236}">
                <a16:creationId xmlns:a16="http://schemas.microsoft.com/office/drawing/2014/main" id="{F3259E66-5603-4805-CA7A-53391C6B9E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44176" y="5651349"/>
            <a:ext cx="972000" cy="972000"/>
          </a:xfrm>
          <a:prstGeom prst="rect">
            <a:avLst/>
          </a:prstGeom>
        </p:spPr>
      </p:pic>
      <p:pic>
        <p:nvPicPr>
          <p:cNvPr id="63" name="Graphic 62" descr="Man with solid fill">
            <a:extLst>
              <a:ext uri="{FF2B5EF4-FFF2-40B4-BE49-F238E27FC236}">
                <a16:creationId xmlns:a16="http://schemas.microsoft.com/office/drawing/2014/main" id="{D342E555-3644-F4FA-6635-E06F1F652D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42681" y="4448289"/>
            <a:ext cx="972000" cy="972000"/>
          </a:xfrm>
          <a:prstGeom prst="rect">
            <a:avLst/>
          </a:prstGeom>
        </p:spPr>
      </p:pic>
      <p:pic>
        <p:nvPicPr>
          <p:cNvPr id="64" name="Graphic 63" descr="Woman with solid fill">
            <a:extLst>
              <a:ext uri="{FF2B5EF4-FFF2-40B4-BE49-F238E27FC236}">
                <a16:creationId xmlns:a16="http://schemas.microsoft.com/office/drawing/2014/main" id="{18CF47B0-8AB4-0D2B-C94E-5FCFE9BD23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12831" y="2096971"/>
            <a:ext cx="972000" cy="972000"/>
          </a:xfrm>
          <a:prstGeom prst="rect">
            <a:avLst/>
          </a:prstGeom>
        </p:spPr>
      </p:pic>
      <p:pic>
        <p:nvPicPr>
          <p:cNvPr id="65" name="Graphic 64" descr="Man with solid fill">
            <a:extLst>
              <a:ext uri="{FF2B5EF4-FFF2-40B4-BE49-F238E27FC236}">
                <a16:creationId xmlns:a16="http://schemas.microsoft.com/office/drawing/2014/main" id="{D5E8A7B2-92CB-1B19-D7BD-A031A0B68B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06481" y="3301958"/>
            <a:ext cx="972000" cy="972000"/>
          </a:xfrm>
          <a:prstGeom prst="rect">
            <a:avLst/>
          </a:prstGeom>
        </p:spPr>
      </p:pic>
      <p:pic>
        <p:nvPicPr>
          <p:cNvPr id="66" name="Graphic 65" descr="Woman with solid fill">
            <a:extLst>
              <a:ext uri="{FF2B5EF4-FFF2-40B4-BE49-F238E27FC236}">
                <a16:creationId xmlns:a16="http://schemas.microsoft.com/office/drawing/2014/main" id="{B3DB667D-1866-A8A0-A55F-7D9FE1CE64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93781" y="4448289"/>
            <a:ext cx="972000" cy="972000"/>
          </a:xfrm>
          <a:prstGeom prst="rect">
            <a:avLst/>
          </a:prstGeom>
        </p:spPr>
      </p:pic>
      <p:pic>
        <p:nvPicPr>
          <p:cNvPr id="67" name="Graphic 66" descr="Man with solid fill">
            <a:extLst>
              <a:ext uri="{FF2B5EF4-FFF2-40B4-BE49-F238E27FC236}">
                <a16:creationId xmlns:a16="http://schemas.microsoft.com/office/drawing/2014/main" id="{E2CD270F-6F0A-E554-AE58-94FB92BCD7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93781" y="5651349"/>
            <a:ext cx="972000" cy="972000"/>
          </a:xfrm>
          <a:prstGeom prst="rect">
            <a:avLst/>
          </a:prstGeom>
        </p:spPr>
      </p:pic>
      <p:pic>
        <p:nvPicPr>
          <p:cNvPr id="68" name="Graphic 67" descr="Woman with solid fill">
            <a:extLst>
              <a:ext uri="{FF2B5EF4-FFF2-40B4-BE49-F238E27FC236}">
                <a16:creationId xmlns:a16="http://schemas.microsoft.com/office/drawing/2014/main" id="{2CC9D165-6032-AC7B-8B1E-8E8E7DB0D7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71152" y="3301958"/>
            <a:ext cx="972000" cy="972000"/>
          </a:xfrm>
          <a:prstGeom prst="rect">
            <a:avLst/>
          </a:prstGeom>
        </p:spPr>
      </p:pic>
      <p:pic>
        <p:nvPicPr>
          <p:cNvPr id="69" name="Graphic 68" descr="Man with solid fill">
            <a:extLst>
              <a:ext uri="{FF2B5EF4-FFF2-40B4-BE49-F238E27FC236}">
                <a16:creationId xmlns:a16="http://schemas.microsoft.com/office/drawing/2014/main" id="{AB187695-22FA-0816-2187-FE0DB4A22C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76007" y="2096971"/>
            <a:ext cx="972000" cy="972000"/>
          </a:xfrm>
          <a:prstGeom prst="rect">
            <a:avLst/>
          </a:prstGeom>
        </p:spPr>
      </p:pic>
      <p:pic>
        <p:nvPicPr>
          <p:cNvPr id="70" name="Graphic 69" descr="Woman with solid fill">
            <a:extLst>
              <a:ext uri="{FF2B5EF4-FFF2-40B4-BE49-F238E27FC236}">
                <a16:creationId xmlns:a16="http://schemas.microsoft.com/office/drawing/2014/main" id="{6B751E52-36BE-8186-E3EA-8856DE69D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41219" y="5651349"/>
            <a:ext cx="972000" cy="972000"/>
          </a:xfrm>
          <a:prstGeom prst="rect">
            <a:avLst/>
          </a:prstGeom>
        </p:spPr>
      </p:pic>
      <p:pic>
        <p:nvPicPr>
          <p:cNvPr id="71" name="Graphic 70" descr="Man with solid fill">
            <a:extLst>
              <a:ext uri="{FF2B5EF4-FFF2-40B4-BE49-F238E27FC236}">
                <a16:creationId xmlns:a16="http://schemas.microsoft.com/office/drawing/2014/main" id="{9AD00E4B-DFCA-2C95-F670-1F1EC17548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46074" y="4448289"/>
            <a:ext cx="972000" cy="972000"/>
          </a:xfrm>
          <a:prstGeom prst="rect">
            <a:avLst/>
          </a:prstGeom>
        </p:spPr>
      </p:pic>
      <p:pic>
        <p:nvPicPr>
          <p:cNvPr id="72" name="Graphic 71" descr="Woman with solid fill">
            <a:extLst>
              <a:ext uri="{FF2B5EF4-FFF2-40B4-BE49-F238E27FC236}">
                <a16:creationId xmlns:a16="http://schemas.microsoft.com/office/drawing/2014/main" id="{413434EA-F9A1-F168-EAB2-9D2FC3481F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28924" y="2096971"/>
            <a:ext cx="972000" cy="972000"/>
          </a:xfrm>
          <a:prstGeom prst="rect">
            <a:avLst/>
          </a:prstGeom>
        </p:spPr>
      </p:pic>
      <p:pic>
        <p:nvPicPr>
          <p:cNvPr id="73" name="Graphic 72" descr="Man with solid fill">
            <a:extLst>
              <a:ext uri="{FF2B5EF4-FFF2-40B4-BE49-F238E27FC236}">
                <a16:creationId xmlns:a16="http://schemas.microsoft.com/office/drawing/2014/main" id="{C3A05967-236B-FA85-5E87-7247874969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28924" y="3301958"/>
            <a:ext cx="972000" cy="972000"/>
          </a:xfrm>
          <a:prstGeom prst="rect">
            <a:avLst/>
          </a:prstGeom>
        </p:spPr>
      </p:pic>
      <p:pic>
        <p:nvPicPr>
          <p:cNvPr id="74" name="Graphic 73" descr="Woman with solid fill">
            <a:extLst>
              <a:ext uri="{FF2B5EF4-FFF2-40B4-BE49-F238E27FC236}">
                <a16:creationId xmlns:a16="http://schemas.microsoft.com/office/drawing/2014/main" id="{65A24A72-E773-CD03-7F77-5B0F6E17E1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90824" y="4448289"/>
            <a:ext cx="972000" cy="972000"/>
          </a:xfrm>
          <a:prstGeom prst="rect">
            <a:avLst/>
          </a:prstGeom>
        </p:spPr>
      </p:pic>
      <p:pic>
        <p:nvPicPr>
          <p:cNvPr id="75" name="Graphic 74" descr="Man with solid fill">
            <a:extLst>
              <a:ext uri="{FF2B5EF4-FFF2-40B4-BE49-F238E27FC236}">
                <a16:creationId xmlns:a16="http://schemas.microsoft.com/office/drawing/2014/main" id="{7FAC4467-B162-FBDE-B97D-26D0CEFDDC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97174" y="5651349"/>
            <a:ext cx="972000" cy="972000"/>
          </a:xfrm>
          <a:prstGeom prst="rect">
            <a:avLst/>
          </a:prstGeom>
        </p:spPr>
      </p:pic>
      <p:pic>
        <p:nvPicPr>
          <p:cNvPr id="76" name="Graphic 75" descr="Woman with solid fill">
            <a:extLst>
              <a:ext uri="{FF2B5EF4-FFF2-40B4-BE49-F238E27FC236}">
                <a16:creationId xmlns:a16="http://schemas.microsoft.com/office/drawing/2014/main" id="{BB921F51-E191-81BD-3380-EE48BA4898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81841" y="3301958"/>
            <a:ext cx="972000" cy="972000"/>
          </a:xfrm>
          <a:prstGeom prst="rect">
            <a:avLst/>
          </a:prstGeom>
        </p:spPr>
      </p:pic>
      <p:pic>
        <p:nvPicPr>
          <p:cNvPr id="77" name="Graphic 76" descr="Man with solid fill">
            <a:extLst>
              <a:ext uri="{FF2B5EF4-FFF2-40B4-BE49-F238E27FC236}">
                <a16:creationId xmlns:a16="http://schemas.microsoft.com/office/drawing/2014/main" id="{B9EC7D5D-8E67-A077-5DBF-4719D04A87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80346" y="2096971"/>
            <a:ext cx="972000" cy="972000"/>
          </a:xfrm>
          <a:prstGeom prst="rect">
            <a:avLst/>
          </a:prstGeom>
        </p:spPr>
      </p:pic>
      <p:pic>
        <p:nvPicPr>
          <p:cNvPr id="78" name="Graphic 77" descr="Woman with solid fill">
            <a:extLst>
              <a:ext uri="{FF2B5EF4-FFF2-40B4-BE49-F238E27FC236}">
                <a16:creationId xmlns:a16="http://schemas.microsoft.com/office/drawing/2014/main" id="{7BFD6047-6BC1-FEEC-8006-FCC2EDF1C1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70958" y="5651349"/>
            <a:ext cx="972000" cy="972000"/>
          </a:xfrm>
          <a:prstGeom prst="rect">
            <a:avLst/>
          </a:prstGeom>
        </p:spPr>
      </p:pic>
      <p:pic>
        <p:nvPicPr>
          <p:cNvPr id="79" name="Graphic 78" descr="Man with solid fill">
            <a:extLst>
              <a:ext uri="{FF2B5EF4-FFF2-40B4-BE49-F238E27FC236}">
                <a16:creationId xmlns:a16="http://schemas.microsoft.com/office/drawing/2014/main" id="{2FB2D244-57C6-276D-8C56-64786D3234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69463" y="4448289"/>
            <a:ext cx="972000" cy="972000"/>
          </a:xfrm>
          <a:prstGeom prst="rect">
            <a:avLst/>
          </a:prstGeom>
        </p:spPr>
      </p:pic>
      <p:pic>
        <p:nvPicPr>
          <p:cNvPr id="80" name="Graphic 79" descr="Woman with solid fill">
            <a:extLst>
              <a:ext uri="{FF2B5EF4-FFF2-40B4-BE49-F238E27FC236}">
                <a16:creationId xmlns:a16="http://schemas.microsoft.com/office/drawing/2014/main" id="{9341B36A-DB57-B8F3-1810-E2F36F59B0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9613" y="2096971"/>
            <a:ext cx="972000" cy="972000"/>
          </a:xfrm>
          <a:prstGeom prst="rect">
            <a:avLst/>
          </a:prstGeom>
        </p:spPr>
      </p:pic>
      <p:pic>
        <p:nvPicPr>
          <p:cNvPr id="81" name="Graphic 80" descr="Man with solid fill">
            <a:extLst>
              <a:ext uri="{FF2B5EF4-FFF2-40B4-BE49-F238E27FC236}">
                <a16:creationId xmlns:a16="http://schemas.microsoft.com/office/drawing/2014/main" id="{EEA208AA-D63B-0C97-44F9-E9DBA67E18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33263" y="3301958"/>
            <a:ext cx="972000" cy="972000"/>
          </a:xfrm>
          <a:prstGeom prst="rect">
            <a:avLst/>
          </a:prstGeom>
        </p:spPr>
      </p:pic>
      <p:pic>
        <p:nvPicPr>
          <p:cNvPr id="82" name="Graphic 81" descr="Woman with solid fill">
            <a:extLst>
              <a:ext uri="{FF2B5EF4-FFF2-40B4-BE49-F238E27FC236}">
                <a16:creationId xmlns:a16="http://schemas.microsoft.com/office/drawing/2014/main" id="{567A0DB4-64A4-C5E5-BD5F-041A200ACA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20563" y="4448289"/>
            <a:ext cx="972000" cy="972000"/>
          </a:xfrm>
          <a:prstGeom prst="rect">
            <a:avLst/>
          </a:prstGeom>
        </p:spPr>
      </p:pic>
      <p:pic>
        <p:nvPicPr>
          <p:cNvPr id="83" name="Graphic 82" descr="Man with solid fill">
            <a:extLst>
              <a:ext uri="{FF2B5EF4-FFF2-40B4-BE49-F238E27FC236}">
                <a16:creationId xmlns:a16="http://schemas.microsoft.com/office/drawing/2014/main" id="{F9497607-DF7B-9FC6-B6D0-B59DEC1C19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20563" y="5651349"/>
            <a:ext cx="972000" cy="972000"/>
          </a:xfrm>
          <a:prstGeom prst="rect">
            <a:avLst/>
          </a:prstGeom>
        </p:spPr>
      </p:pic>
      <p:pic>
        <p:nvPicPr>
          <p:cNvPr id="84" name="Graphic 83" descr="Woman with solid fill">
            <a:extLst>
              <a:ext uri="{FF2B5EF4-FFF2-40B4-BE49-F238E27FC236}">
                <a16:creationId xmlns:a16="http://schemas.microsoft.com/office/drawing/2014/main" id="{34055F4B-43BA-B2EA-E863-2B1B0A9DA7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97934" y="3301958"/>
            <a:ext cx="972000" cy="972000"/>
          </a:xfrm>
          <a:prstGeom prst="rect">
            <a:avLst/>
          </a:prstGeom>
        </p:spPr>
      </p:pic>
      <p:pic>
        <p:nvPicPr>
          <p:cNvPr id="85" name="Graphic 84" descr="Man with solid fill">
            <a:extLst>
              <a:ext uri="{FF2B5EF4-FFF2-40B4-BE49-F238E27FC236}">
                <a16:creationId xmlns:a16="http://schemas.microsoft.com/office/drawing/2014/main" id="{3FCBA0FC-C191-6329-43A5-CE7211CE75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2789" y="2096971"/>
            <a:ext cx="972000" cy="972000"/>
          </a:xfrm>
          <a:prstGeom prst="rect">
            <a:avLst/>
          </a:prstGeom>
        </p:spPr>
      </p:pic>
      <p:pic>
        <p:nvPicPr>
          <p:cNvPr id="86" name="Graphic 85" descr="Woman with solid fill">
            <a:extLst>
              <a:ext uri="{FF2B5EF4-FFF2-40B4-BE49-F238E27FC236}">
                <a16:creationId xmlns:a16="http://schemas.microsoft.com/office/drawing/2014/main" id="{4A66FE15-D832-0FDA-5D41-A650260096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68001" y="5651349"/>
            <a:ext cx="972000" cy="972000"/>
          </a:xfrm>
          <a:prstGeom prst="rect">
            <a:avLst/>
          </a:prstGeom>
        </p:spPr>
      </p:pic>
      <p:pic>
        <p:nvPicPr>
          <p:cNvPr id="87" name="Graphic 86" descr="Man with solid fill">
            <a:extLst>
              <a:ext uri="{FF2B5EF4-FFF2-40B4-BE49-F238E27FC236}">
                <a16:creationId xmlns:a16="http://schemas.microsoft.com/office/drawing/2014/main" id="{1DF3E9DA-53A2-F28E-638B-9597DDCD3D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72856" y="4448289"/>
            <a:ext cx="972000" cy="972000"/>
          </a:xfrm>
          <a:prstGeom prst="rect">
            <a:avLst/>
          </a:prstGeom>
        </p:spPr>
      </p:pic>
      <p:pic>
        <p:nvPicPr>
          <p:cNvPr id="88" name="Graphic 87" descr="Woman with solid fill">
            <a:extLst>
              <a:ext uri="{FF2B5EF4-FFF2-40B4-BE49-F238E27FC236}">
                <a16:creationId xmlns:a16="http://schemas.microsoft.com/office/drawing/2014/main" id="{ABD21E58-7C54-AD7D-0FA7-15653F021B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55706" y="2096971"/>
            <a:ext cx="972000" cy="972000"/>
          </a:xfrm>
          <a:prstGeom prst="rect">
            <a:avLst/>
          </a:prstGeom>
        </p:spPr>
      </p:pic>
      <p:pic>
        <p:nvPicPr>
          <p:cNvPr id="89" name="Graphic 88" descr="Man with solid fill">
            <a:extLst>
              <a:ext uri="{FF2B5EF4-FFF2-40B4-BE49-F238E27FC236}">
                <a16:creationId xmlns:a16="http://schemas.microsoft.com/office/drawing/2014/main" id="{0C1A1593-7FC3-8DB2-A567-BC16D73D54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55706" y="3301958"/>
            <a:ext cx="972000" cy="972000"/>
          </a:xfrm>
          <a:prstGeom prst="rect">
            <a:avLst/>
          </a:prstGeom>
        </p:spPr>
      </p:pic>
      <p:pic>
        <p:nvPicPr>
          <p:cNvPr id="90" name="Graphic 89" descr="Woman with solid fill">
            <a:extLst>
              <a:ext uri="{FF2B5EF4-FFF2-40B4-BE49-F238E27FC236}">
                <a16:creationId xmlns:a16="http://schemas.microsoft.com/office/drawing/2014/main" id="{362C77EF-B129-EF3F-AD39-5085F92F58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17606" y="4448289"/>
            <a:ext cx="972000" cy="972000"/>
          </a:xfrm>
          <a:prstGeom prst="rect">
            <a:avLst/>
          </a:prstGeom>
        </p:spPr>
      </p:pic>
      <p:pic>
        <p:nvPicPr>
          <p:cNvPr id="91" name="Graphic 90" descr="Man with solid fill">
            <a:extLst>
              <a:ext uri="{FF2B5EF4-FFF2-40B4-BE49-F238E27FC236}">
                <a16:creationId xmlns:a16="http://schemas.microsoft.com/office/drawing/2014/main" id="{F7FEE450-EF70-A090-9B9E-180CBFEEF8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23956" y="5651349"/>
            <a:ext cx="972000" cy="972000"/>
          </a:xfrm>
          <a:prstGeom prst="rect">
            <a:avLst/>
          </a:prstGeom>
        </p:spPr>
      </p:pic>
      <p:pic>
        <p:nvPicPr>
          <p:cNvPr id="92" name="Graphic 91" descr="Woman with solid fill">
            <a:extLst>
              <a:ext uri="{FF2B5EF4-FFF2-40B4-BE49-F238E27FC236}">
                <a16:creationId xmlns:a16="http://schemas.microsoft.com/office/drawing/2014/main" id="{B6F3A61C-A364-7404-EDF9-F1CB099B70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91994" y="3301958"/>
            <a:ext cx="972000" cy="972000"/>
          </a:xfrm>
          <a:prstGeom prst="rect">
            <a:avLst/>
          </a:prstGeom>
        </p:spPr>
      </p:pic>
      <p:pic>
        <p:nvPicPr>
          <p:cNvPr id="93" name="Graphic 92" descr="Man with solid fill">
            <a:extLst>
              <a:ext uri="{FF2B5EF4-FFF2-40B4-BE49-F238E27FC236}">
                <a16:creationId xmlns:a16="http://schemas.microsoft.com/office/drawing/2014/main" id="{812D3404-A9DE-435D-43DE-B09F0FC08C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90499" y="2096971"/>
            <a:ext cx="972000" cy="972000"/>
          </a:xfrm>
          <a:prstGeom prst="rect">
            <a:avLst/>
          </a:prstGeom>
        </p:spPr>
      </p:pic>
      <p:pic>
        <p:nvPicPr>
          <p:cNvPr id="94" name="Graphic 93" descr="Woman with solid fill">
            <a:extLst>
              <a:ext uri="{FF2B5EF4-FFF2-40B4-BE49-F238E27FC236}">
                <a16:creationId xmlns:a16="http://schemas.microsoft.com/office/drawing/2014/main" id="{67C0B00D-8527-0B8F-9250-1A0093DA2E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81111" y="5651349"/>
            <a:ext cx="972000" cy="972000"/>
          </a:xfrm>
          <a:prstGeom prst="rect">
            <a:avLst/>
          </a:prstGeom>
        </p:spPr>
      </p:pic>
      <p:pic>
        <p:nvPicPr>
          <p:cNvPr id="95" name="Graphic 94" descr="Man with solid fill">
            <a:extLst>
              <a:ext uri="{FF2B5EF4-FFF2-40B4-BE49-F238E27FC236}">
                <a16:creationId xmlns:a16="http://schemas.microsoft.com/office/drawing/2014/main" id="{4C89183A-1453-D268-DAD1-D2F992F2DE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9616" y="4448289"/>
            <a:ext cx="972000" cy="972000"/>
          </a:xfrm>
          <a:prstGeom prst="rect">
            <a:avLst/>
          </a:prstGeom>
        </p:spPr>
      </p:pic>
      <p:pic>
        <p:nvPicPr>
          <p:cNvPr id="96" name="Graphic 95" descr="Woman with solid fill">
            <a:extLst>
              <a:ext uri="{FF2B5EF4-FFF2-40B4-BE49-F238E27FC236}">
                <a16:creationId xmlns:a16="http://schemas.microsoft.com/office/drawing/2014/main" id="{AD9B432C-22F1-5E9D-29AE-6FAB298855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49766" y="2096971"/>
            <a:ext cx="972000" cy="972000"/>
          </a:xfrm>
          <a:prstGeom prst="rect">
            <a:avLst/>
          </a:prstGeom>
        </p:spPr>
      </p:pic>
      <p:pic>
        <p:nvPicPr>
          <p:cNvPr id="97" name="Graphic 96" descr="Man with solid fill">
            <a:extLst>
              <a:ext uri="{FF2B5EF4-FFF2-40B4-BE49-F238E27FC236}">
                <a16:creationId xmlns:a16="http://schemas.microsoft.com/office/drawing/2014/main" id="{751B3DC8-CC6B-C129-C96F-D507687C17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43416" y="3301958"/>
            <a:ext cx="972000" cy="972000"/>
          </a:xfrm>
          <a:prstGeom prst="rect">
            <a:avLst/>
          </a:prstGeom>
        </p:spPr>
      </p:pic>
      <p:pic>
        <p:nvPicPr>
          <p:cNvPr id="98" name="Graphic 97" descr="Woman with solid fill">
            <a:extLst>
              <a:ext uri="{FF2B5EF4-FFF2-40B4-BE49-F238E27FC236}">
                <a16:creationId xmlns:a16="http://schemas.microsoft.com/office/drawing/2014/main" id="{190AA720-7D69-6167-9E54-9DD86C39D7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30716" y="4448289"/>
            <a:ext cx="972000" cy="972000"/>
          </a:xfrm>
          <a:prstGeom prst="rect">
            <a:avLst/>
          </a:prstGeom>
        </p:spPr>
      </p:pic>
      <p:pic>
        <p:nvPicPr>
          <p:cNvPr id="99" name="Graphic 98" descr="Man with solid fill">
            <a:extLst>
              <a:ext uri="{FF2B5EF4-FFF2-40B4-BE49-F238E27FC236}">
                <a16:creationId xmlns:a16="http://schemas.microsoft.com/office/drawing/2014/main" id="{E3612706-E274-A038-0C60-C5384914D8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30716" y="5651349"/>
            <a:ext cx="972000" cy="972000"/>
          </a:xfrm>
          <a:prstGeom prst="rect">
            <a:avLst/>
          </a:prstGeom>
        </p:spPr>
      </p:pic>
      <p:pic>
        <p:nvPicPr>
          <p:cNvPr id="100" name="Graphic 99" descr="Woman with solid fill">
            <a:extLst>
              <a:ext uri="{FF2B5EF4-FFF2-40B4-BE49-F238E27FC236}">
                <a16:creationId xmlns:a16="http://schemas.microsoft.com/office/drawing/2014/main" id="{07B0DD0D-7DDF-2D72-6C80-2D0F786429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08087" y="3301958"/>
            <a:ext cx="972000" cy="972000"/>
          </a:xfrm>
          <a:prstGeom prst="rect">
            <a:avLst/>
          </a:prstGeom>
        </p:spPr>
      </p:pic>
      <p:pic>
        <p:nvPicPr>
          <p:cNvPr id="101" name="Graphic 100" descr="Man with solid fill">
            <a:extLst>
              <a:ext uri="{FF2B5EF4-FFF2-40B4-BE49-F238E27FC236}">
                <a16:creationId xmlns:a16="http://schemas.microsoft.com/office/drawing/2014/main" id="{B95C6193-224B-22D7-2E10-3BD77709B3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12942" y="2096971"/>
            <a:ext cx="972000" cy="972000"/>
          </a:xfrm>
          <a:prstGeom prst="rect">
            <a:avLst/>
          </a:prstGeom>
        </p:spPr>
      </p:pic>
      <p:pic>
        <p:nvPicPr>
          <p:cNvPr id="102" name="Graphic 101" descr="Woman with solid fill">
            <a:extLst>
              <a:ext uri="{FF2B5EF4-FFF2-40B4-BE49-F238E27FC236}">
                <a16:creationId xmlns:a16="http://schemas.microsoft.com/office/drawing/2014/main" id="{E9042C43-B233-DC3F-4D04-E6538A96E0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78154" y="5651349"/>
            <a:ext cx="972000" cy="972000"/>
          </a:xfrm>
          <a:prstGeom prst="rect">
            <a:avLst/>
          </a:prstGeom>
        </p:spPr>
      </p:pic>
      <p:pic>
        <p:nvPicPr>
          <p:cNvPr id="103" name="Graphic 102" descr="Man with solid fill">
            <a:extLst>
              <a:ext uri="{FF2B5EF4-FFF2-40B4-BE49-F238E27FC236}">
                <a16:creationId xmlns:a16="http://schemas.microsoft.com/office/drawing/2014/main" id="{4D94563C-F9A4-9531-3DB4-6F2B1284E5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83009" y="4448289"/>
            <a:ext cx="972000" cy="972000"/>
          </a:xfrm>
          <a:prstGeom prst="rect">
            <a:avLst/>
          </a:prstGeom>
        </p:spPr>
      </p:pic>
      <p:pic>
        <p:nvPicPr>
          <p:cNvPr id="104" name="Graphic 103" descr="Woman with solid fill">
            <a:extLst>
              <a:ext uri="{FF2B5EF4-FFF2-40B4-BE49-F238E27FC236}">
                <a16:creationId xmlns:a16="http://schemas.microsoft.com/office/drawing/2014/main" id="{16A90113-E9A3-46BE-EFFF-686A15D6C5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65859" y="2096971"/>
            <a:ext cx="972000" cy="972000"/>
          </a:xfrm>
          <a:prstGeom prst="rect">
            <a:avLst/>
          </a:prstGeom>
        </p:spPr>
      </p:pic>
      <p:pic>
        <p:nvPicPr>
          <p:cNvPr id="105" name="Graphic 104" descr="Man with solid fill">
            <a:extLst>
              <a:ext uri="{FF2B5EF4-FFF2-40B4-BE49-F238E27FC236}">
                <a16:creationId xmlns:a16="http://schemas.microsoft.com/office/drawing/2014/main" id="{B6D4DF5A-DC13-F624-A0C4-AAD445295E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65859" y="3301958"/>
            <a:ext cx="972000" cy="972000"/>
          </a:xfrm>
          <a:prstGeom prst="rect">
            <a:avLst/>
          </a:prstGeom>
        </p:spPr>
      </p:pic>
      <p:pic>
        <p:nvPicPr>
          <p:cNvPr id="106" name="Graphic 105" descr="Woman with solid fill">
            <a:extLst>
              <a:ext uri="{FF2B5EF4-FFF2-40B4-BE49-F238E27FC236}">
                <a16:creationId xmlns:a16="http://schemas.microsoft.com/office/drawing/2014/main" id="{96F94A06-EB94-996A-B22F-438E7ABD9F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27759" y="4448289"/>
            <a:ext cx="972000" cy="972000"/>
          </a:xfrm>
          <a:prstGeom prst="rect">
            <a:avLst/>
          </a:prstGeom>
        </p:spPr>
      </p:pic>
      <p:pic>
        <p:nvPicPr>
          <p:cNvPr id="107" name="Graphic 106" descr="Man with solid fill">
            <a:extLst>
              <a:ext uri="{FF2B5EF4-FFF2-40B4-BE49-F238E27FC236}">
                <a16:creationId xmlns:a16="http://schemas.microsoft.com/office/drawing/2014/main" id="{3BCDD227-57A9-04DD-C5F7-4C1F298D46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34109" y="5651349"/>
            <a:ext cx="972000" cy="972000"/>
          </a:xfrm>
          <a:prstGeom prst="rect">
            <a:avLst/>
          </a:prstGeom>
        </p:spPr>
      </p:pic>
      <p:pic>
        <p:nvPicPr>
          <p:cNvPr id="108" name="Graphic 107" descr="Woman with solid fill">
            <a:extLst>
              <a:ext uri="{FF2B5EF4-FFF2-40B4-BE49-F238E27FC236}">
                <a16:creationId xmlns:a16="http://schemas.microsoft.com/office/drawing/2014/main" id="{5C117AC5-3B07-7040-6D28-FDF8B89DC5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18776" y="3301958"/>
            <a:ext cx="972000" cy="972000"/>
          </a:xfrm>
          <a:prstGeom prst="rect">
            <a:avLst/>
          </a:prstGeom>
        </p:spPr>
      </p:pic>
      <p:pic>
        <p:nvPicPr>
          <p:cNvPr id="109" name="Graphic 108" descr="Man with solid fill">
            <a:extLst>
              <a:ext uri="{FF2B5EF4-FFF2-40B4-BE49-F238E27FC236}">
                <a16:creationId xmlns:a16="http://schemas.microsoft.com/office/drawing/2014/main" id="{9552DE0F-3F4E-9A38-20EC-E2CBC3B3E6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17281" y="2096971"/>
            <a:ext cx="972000" cy="972000"/>
          </a:xfrm>
          <a:prstGeom prst="rect">
            <a:avLst/>
          </a:prstGeom>
        </p:spPr>
      </p:pic>
      <p:pic>
        <p:nvPicPr>
          <p:cNvPr id="110" name="Graphic 109" descr="Woman with solid fill">
            <a:extLst>
              <a:ext uri="{FF2B5EF4-FFF2-40B4-BE49-F238E27FC236}">
                <a16:creationId xmlns:a16="http://schemas.microsoft.com/office/drawing/2014/main" id="{700927AD-1B57-7E5F-F1CA-0E40E6645E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07893" y="5651349"/>
            <a:ext cx="972000" cy="972000"/>
          </a:xfrm>
          <a:prstGeom prst="rect">
            <a:avLst/>
          </a:prstGeom>
        </p:spPr>
      </p:pic>
      <p:pic>
        <p:nvPicPr>
          <p:cNvPr id="124" name="Graphic 123" descr="Man with solid fill">
            <a:extLst>
              <a:ext uri="{FF2B5EF4-FFF2-40B4-BE49-F238E27FC236}">
                <a16:creationId xmlns:a16="http://schemas.microsoft.com/office/drawing/2014/main" id="{D99CAC8F-DF56-A9B4-CA5C-6E4B550220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06398" y="4448289"/>
            <a:ext cx="972000" cy="972000"/>
          </a:xfrm>
          <a:prstGeom prst="rect">
            <a:avLst/>
          </a:prstGeom>
        </p:spPr>
      </p:pic>
      <p:pic>
        <p:nvPicPr>
          <p:cNvPr id="125" name="Graphic 124" descr="Woman with solid fill">
            <a:extLst>
              <a:ext uri="{FF2B5EF4-FFF2-40B4-BE49-F238E27FC236}">
                <a16:creationId xmlns:a16="http://schemas.microsoft.com/office/drawing/2014/main" id="{74F320C2-3416-E26F-6F71-A62062614F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76548" y="2096971"/>
            <a:ext cx="972000" cy="972000"/>
          </a:xfrm>
          <a:prstGeom prst="rect">
            <a:avLst/>
          </a:prstGeom>
        </p:spPr>
      </p:pic>
      <p:pic>
        <p:nvPicPr>
          <p:cNvPr id="126" name="Graphic 125" descr="Man with solid fill">
            <a:extLst>
              <a:ext uri="{FF2B5EF4-FFF2-40B4-BE49-F238E27FC236}">
                <a16:creationId xmlns:a16="http://schemas.microsoft.com/office/drawing/2014/main" id="{751E9B57-6CB5-5551-03D5-582F25BE24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70198" y="3301958"/>
            <a:ext cx="972000" cy="972000"/>
          </a:xfrm>
          <a:prstGeom prst="rect">
            <a:avLst/>
          </a:prstGeom>
        </p:spPr>
      </p:pic>
      <p:pic>
        <p:nvPicPr>
          <p:cNvPr id="127" name="Graphic 126" descr="Woman with solid fill">
            <a:extLst>
              <a:ext uri="{FF2B5EF4-FFF2-40B4-BE49-F238E27FC236}">
                <a16:creationId xmlns:a16="http://schemas.microsoft.com/office/drawing/2014/main" id="{7E5C0E5F-E2F5-DEA4-DCA4-4BB030E72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7498" y="4448289"/>
            <a:ext cx="972000" cy="972000"/>
          </a:xfrm>
          <a:prstGeom prst="rect">
            <a:avLst/>
          </a:prstGeom>
        </p:spPr>
      </p:pic>
      <p:pic>
        <p:nvPicPr>
          <p:cNvPr id="128" name="Graphic 127" descr="Man with solid fill">
            <a:extLst>
              <a:ext uri="{FF2B5EF4-FFF2-40B4-BE49-F238E27FC236}">
                <a16:creationId xmlns:a16="http://schemas.microsoft.com/office/drawing/2014/main" id="{D95E483B-645E-FE85-B883-A6E402BE8F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57498" y="5651349"/>
            <a:ext cx="972000" cy="972000"/>
          </a:xfrm>
          <a:prstGeom prst="rect">
            <a:avLst/>
          </a:prstGeom>
        </p:spPr>
      </p:pic>
      <p:pic>
        <p:nvPicPr>
          <p:cNvPr id="137" name="Graphic 136" descr="Woman with solid fill">
            <a:extLst>
              <a:ext uri="{FF2B5EF4-FFF2-40B4-BE49-F238E27FC236}">
                <a16:creationId xmlns:a16="http://schemas.microsoft.com/office/drawing/2014/main" id="{28EBCAF8-A320-C289-318B-0F34AC0529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34869" y="3301958"/>
            <a:ext cx="972000" cy="972000"/>
          </a:xfrm>
          <a:prstGeom prst="rect">
            <a:avLst/>
          </a:prstGeom>
        </p:spPr>
      </p:pic>
      <p:pic>
        <p:nvPicPr>
          <p:cNvPr id="142" name="Graphic 141" descr="Man with solid fill">
            <a:extLst>
              <a:ext uri="{FF2B5EF4-FFF2-40B4-BE49-F238E27FC236}">
                <a16:creationId xmlns:a16="http://schemas.microsoft.com/office/drawing/2014/main" id="{CBE4CA71-8205-FFDA-D4AA-63F41B5A3D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39724" y="2096971"/>
            <a:ext cx="972000" cy="972000"/>
          </a:xfrm>
          <a:prstGeom prst="rect">
            <a:avLst/>
          </a:prstGeom>
        </p:spPr>
      </p:pic>
      <p:pic>
        <p:nvPicPr>
          <p:cNvPr id="143" name="Graphic 142" descr="Woman with solid fill">
            <a:extLst>
              <a:ext uri="{FF2B5EF4-FFF2-40B4-BE49-F238E27FC236}">
                <a16:creationId xmlns:a16="http://schemas.microsoft.com/office/drawing/2014/main" id="{E027DC63-0114-036D-3EF8-E861C459C3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04936" y="5651349"/>
            <a:ext cx="972000" cy="972000"/>
          </a:xfrm>
          <a:prstGeom prst="rect">
            <a:avLst/>
          </a:prstGeom>
        </p:spPr>
      </p:pic>
      <p:pic>
        <p:nvPicPr>
          <p:cNvPr id="144" name="Graphic 143" descr="Man with solid fill">
            <a:extLst>
              <a:ext uri="{FF2B5EF4-FFF2-40B4-BE49-F238E27FC236}">
                <a16:creationId xmlns:a16="http://schemas.microsoft.com/office/drawing/2014/main" id="{4909CC83-A466-4CE9-0B2C-EE072FA40F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09791" y="4448289"/>
            <a:ext cx="972000" cy="972000"/>
          </a:xfrm>
          <a:prstGeom prst="rect">
            <a:avLst/>
          </a:prstGeom>
        </p:spPr>
      </p:pic>
      <p:pic>
        <p:nvPicPr>
          <p:cNvPr id="145" name="Graphic 144" descr="Woman with solid fill">
            <a:extLst>
              <a:ext uri="{FF2B5EF4-FFF2-40B4-BE49-F238E27FC236}">
                <a16:creationId xmlns:a16="http://schemas.microsoft.com/office/drawing/2014/main" id="{89E171EF-79C6-947F-12BA-DC789372A4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92641" y="2096971"/>
            <a:ext cx="972000" cy="972000"/>
          </a:xfrm>
          <a:prstGeom prst="rect">
            <a:avLst/>
          </a:prstGeom>
        </p:spPr>
      </p:pic>
      <p:pic>
        <p:nvPicPr>
          <p:cNvPr id="146" name="Graphic 145" descr="Man with solid fill">
            <a:extLst>
              <a:ext uri="{FF2B5EF4-FFF2-40B4-BE49-F238E27FC236}">
                <a16:creationId xmlns:a16="http://schemas.microsoft.com/office/drawing/2014/main" id="{D61D9DD8-7EE3-EF24-11F5-2DB6F5B0AF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92641" y="3301958"/>
            <a:ext cx="972000" cy="972000"/>
          </a:xfrm>
          <a:prstGeom prst="rect">
            <a:avLst/>
          </a:prstGeom>
        </p:spPr>
      </p:pic>
      <p:pic>
        <p:nvPicPr>
          <p:cNvPr id="147" name="Graphic 146" descr="Woman with solid fill">
            <a:extLst>
              <a:ext uri="{FF2B5EF4-FFF2-40B4-BE49-F238E27FC236}">
                <a16:creationId xmlns:a16="http://schemas.microsoft.com/office/drawing/2014/main" id="{6CF2534F-57F0-F973-F76F-1A9BFB877A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54541" y="4448289"/>
            <a:ext cx="972000" cy="972000"/>
          </a:xfrm>
          <a:prstGeom prst="rect">
            <a:avLst/>
          </a:prstGeom>
        </p:spPr>
      </p:pic>
      <p:pic>
        <p:nvPicPr>
          <p:cNvPr id="232" name="Graphic 231" descr="Man with solid fill">
            <a:extLst>
              <a:ext uri="{FF2B5EF4-FFF2-40B4-BE49-F238E27FC236}">
                <a16:creationId xmlns:a16="http://schemas.microsoft.com/office/drawing/2014/main" id="{A2EDDAE3-6286-5D6E-D4F4-3E6012535A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60891" y="5651349"/>
            <a:ext cx="972000" cy="972000"/>
          </a:xfrm>
          <a:prstGeom prst="rect">
            <a:avLst/>
          </a:prstGeom>
        </p:spPr>
      </p:pic>
      <p:pic>
        <p:nvPicPr>
          <p:cNvPr id="233" name="Graphic 232" descr="Woman with solid fill">
            <a:extLst>
              <a:ext uri="{FF2B5EF4-FFF2-40B4-BE49-F238E27FC236}">
                <a16:creationId xmlns:a16="http://schemas.microsoft.com/office/drawing/2014/main" id="{852FC745-318B-9F82-0A08-6E4EA01468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47693" y="3301958"/>
            <a:ext cx="972000" cy="972000"/>
          </a:xfrm>
          <a:prstGeom prst="rect">
            <a:avLst/>
          </a:prstGeom>
        </p:spPr>
      </p:pic>
      <p:pic>
        <p:nvPicPr>
          <p:cNvPr id="234" name="Graphic 233" descr="Man with solid fill">
            <a:extLst>
              <a:ext uri="{FF2B5EF4-FFF2-40B4-BE49-F238E27FC236}">
                <a16:creationId xmlns:a16="http://schemas.microsoft.com/office/drawing/2014/main" id="{C08328AA-3FB8-4022-9065-0FDDDF2716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46198" y="2096971"/>
            <a:ext cx="972000" cy="972000"/>
          </a:xfrm>
          <a:prstGeom prst="rect">
            <a:avLst/>
          </a:prstGeom>
        </p:spPr>
      </p:pic>
      <p:pic>
        <p:nvPicPr>
          <p:cNvPr id="235" name="Graphic 234" descr="Woman with solid fill">
            <a:extLst>
              <a:ext uri="{FF2B5EF4-FFF2-40B4-BE49-F238E27FC236}">
                <a16:creationId xmlns:a16="http://schemas.microsoft.com/office/drawing/2014/main" id="{C8D8EE2C-D842-2153-7EA2-72D5BAFFA7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36810" y="5651349"/>
            <a:ext cx="972000" cy="972000"/>
          </a:xfrm>
          <a:prstGeom prst="rect">
            <a:avLst/>
          </a:prstGeom>
        </p:spPr>
      </p:pic>
      <p:pic>
        <p:nvPicPr>
          <p:cNvPr id="236" name="Graphic 235" descr="Man with solid fill">
            <a:extLst>
              <a:ext uri="{FF2B5EF4-FFF2-40B4-BE49-F238E27FC236}">
                <a16:creationId xmlns:a16="http://schemas.microsoft.com/office/drawing/2014/main" id="{D2699061-157F-E14E-D4D2-C4798089F4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35315" y="4448289"/>
            <a:ext cx="972000" cy="972000"/>
          </a:xfrm>
          <a:prstGeom prst="rect">
            <a:avLst/>
          </a:prstGeom>
        </p:spPr>
      </p:pic>
      <p:grpSp>
        <p:nvGrpSpPr>
          <p:cNvPr id="237" name="Group 236">
            <a:extLst>
              <a:ext uri="{FF2B5EF4-FFF2-40B4-BE49-F238E27FC236}">
                <a16:creationId xmlns:a16="http://schemas.microsoft.com/office/drawing/2014/main" id="{6A39D87A-FD67-8E92-FF79-28CB236EF1D6}"/>
              </a:ext>
            </a:extLst>
          </p:cNvPr>
          <p:cNvGrpSpPr/>
          <p:nvPr/>
        </p:nvGrpSpPr>
        <p:grpSpPr>
          <a:xfrm>
            <a:off x="8891405" y="3492550"/>
            <a:ext cx="2825114" cy="530232"/>
            <a:chOff x="8891405" y="3492550"/>
            <a:chExt cx="2825114" cy="530232"/>
          </a:xfrm>
        </p:grpSpPr>
        <p:pic>
          <p:nvPicPr>
            <p:cNvPr id="238" name="Picture 4" descr="Covid Variant 2">
              <a:extLst>
                <a:ext uri="{FF2B5EF4-FFF2-40B4-BE49-F238E27FC236}">
                  <a16:creationId xmlns:a16="http://schemas.microsoft.com/office/drawing/2014/main" id="{490FC7A3-719F-E4BC-E86C-89670EDFEE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0673" y="3492550"/>
              <a:ext cx="530232" cy="530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" name="Picture 4" descr="Covid Variant 2">
              <a:extLst>
                <a:ext uri="{FF2B5EF4-FFF2-40B4-BE49-F238E27FC236}">
                  <a16:creationId xmlns:a16="http://schemas.microsoft.com/office/drawing/2014/main" id="{46E97323-DCD8-F7A0-2DCD-AEA94B38E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0308" y="3492550"/>
              <a:ext cx="530232" cy="530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" name="Picture 4" descr="Covid Variant 2">
              <a:extLst>
                <a:ext uri="{FF2B5EF4-FFF2-40B4-BE49-F238E27FC236}">
                  <a16:creationId xmlns:a16="http://schemas.microsoft.com/office/drawing/2014/main" id="{11B068B1-0B90-2CA8-F4A6-001B996C73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1039" y="3492550"/>
              <a:ext cx="530232" cy="530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" name="Picture 4" descr="Covid Variant 2">
              <a:extLst>
                <a:ext uri="{FF2B5EF4-FFF2-40B4-BE49-F238E27FC236}">
                  <a16:creationId xmlns:a16="http://schemas.microsoft.com/office/drawing/2014/main" id="{38CB3271-022F-F7A9-FE04-A28571CED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405" y="3492550"/>
              <a:ext cx="530232" cy="530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2" name="Picture 4" descr="Covid Variant 2">
              <a:extLst>
                <a:ext uri="{FF2B5EF4-FFF2-40B4-BE49-F238E27FC236}">
                  <a16:creationId xmlns:a16="http://schemas.microsoft.com/office/drawing/2014/main" id="{26255CF2-5CC5-EA16-F603-E6FA88C019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4758" y="3492550"/>
              <a:ext cx="530232" cy="530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" name="Picture 4" descr="Covid Variant 2">
              <a:extLst>
                <a:ext uri="{FF2B5EF4-FFF2-40B4-BE49-F238E27FC236}">
                  <a16:creationId xmlns:a16="http://schemas.microsoft.com/office/drawing/2014/main" id="{B89A1EA8-BDAC-37A3-64AF-EA7FAED9F4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287" y="3492550"/>
              <a:ext cx="530232" cy="530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8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2" descr="Gravestone">
            <a:extLst>
              <a:ext uri="{FF2B5EF4-FFF2-40B4-BE49-F238E27FC236}">
                <a16:creationId xmlns:a16="http://schemas.microsoft.com/office/drawing/2014/main" id="{3E5141A2-C151-5B88-8A97-0E63CB858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83" y="118638"/>
            <a:ext cx="1822866" cy="182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Graphic 422" descr="Man with solid fill">
            <a:extLst>
              <a:ext uri="{FF2B5EF4-FFF2-40B4-BE49-F238E27FC236}">
                <a16:creationId xmlns:a16="http://schemas.microsoft.com/office/drawing/2014/main" id="{7CC159D3-FEDB-7F83-2D55-4696EBAC7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3939" y="256461"/>
            <a:ext cx="1711848" cy="17118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9927ECD-3D4B-C494-9CD6-8B4B7F240279}"/>
              </a:ext>
            </a:extLst>
          </p:cNvPr>
          <p:cNvGrpSpPr/>
          <p:nvPr/>
        </p:nvGrpSpPr>
        <p:grpSpPr>
          <a:xfrm>
            <a:off x="8678333" y="8793"/>
            <a:ext cx="3513667" cy="619320"/>
            <a:chOff x="8678332" y="6317598"/>
            <a:chExt cx="3513667" cy="6193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990FDC6-58C1-9E8E-4182-3749DA4BADA8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D14E5DC8-5FAE-E7CD-649F-80F21900E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0BFD6510-8793-4404-AAE9-D487CB43C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A2D6C134-22ED-B331-D9FE-9BC7B6245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8" name="Picture 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A5BE30EF-1FC8-E272-75AD-5B9C9DC57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9" name="Graphic 8" descr="Woman with solid fill">
            <a:extLst>
              <a:ext uri="{FF2B5EF4-FFF2-40B4-BE49-F238E27FC236}">
                <a16:creationId xmlns:a16="http://schemas.microsoft.com/office/drawing/2014/main" id="{3930492F-4BCC-3B98-C324-CACC683B8F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3301958"/>
            <a:ext cx="972000" cy="972000"/>
          </a:xfrm>
          <a:prstGeom prst="rect">
            <a:avLst/>
          </a:prstGeom>
        </p:spPr>
      </p:pic>
      <p:pic>
        <p:nvPicPr>
          <p:cNvPr id="10" name="Graphic 9" descr="Man with solid fill">
            <a:extLst>
              <a:ext uri="{FF2B5EF4-FFF2-40B4-BE49-F238E27FC236}">
                <a16:creationId xmlns:a16="http://schemas.microsoft.com/office/drawing/2014/main" id="{2C1998DC-A7AD-AF3D-7B11-1FFC5DA2A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495" y="2096971"/>
            <a:ext cx="972000" cy="972000"/>
          </a:xfrm>
          <a:prstGeom prst="rect">
            <a:avLst/>
          </a:prstGeom>
        </p:spPr>
      </p:pic>
      <p:pic>
        <p:nvPicPr>
          <p:cNvPr id="11" name="Graphic 10" descr="Woman with solid fill">
            <a:extLst>
              <a:ext uri="{FF2B5EF4-FFF2-40B4-BE49-F238E27FC236}">
                <a16:creationId xmlns:a16="http://schemas.microsoft.com/office/drawing/2014/main" id="{84D0901C-0287-35FA-9388-8FB8AE52F1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0883" y="5651349"/>
            <a:ext cx="972000" cy="972000"/>
          </a:xfrm>
          <a:prstGeom prst="rect">
            <a:avLst/>
          </a:prstGeom>
        </p:spPr>
      </p:pic>
      <p:pic>
        <p:nvPicPr>
          <p:cNvPr id="12" name="Graphic 11" descr="Man with solid fill">
            <a:extLst>
              <a:ext uri="{FF2B5EF4-FFF2-40B4-BE49-F238E27FC236}">
                <a16:creationId xmlns:a16="http://schemas.microsoft.com/office/drawing/2014/main" id="{7FE12298-4D3E-DC0B-8539-3A2B4D68D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2378" y="4448289"/>
            <a:ext cx="972000" cy="972000"/>
          </a:xfrm>
          <a:prstGeom prst="rect">
            <a:avLst/>
          </a:prstGeom>
        </p:spPr>
      </p:pic>
      <p:pic>
        <p:nvPicPr>
          <p:cNvPr id="14" name="Graphic 13" descr="Woman with solid fill">
            <a:extLst>
              <a:ext uri="{FF2B5EF4-FFF2-40B4-BE49-F238E27FC236}">
                <a16:creationId xmlns:a16="http://schemas.microsoft.com/office/drawing/2014/main" id="{AAAA749C-15DA-AB41-152C-EEC41AE1C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4736" y="2096971"/>
            <a:ext cx="972000" cy="972000"/>
          </a:xfrm>
          <a:prstGeom prst="rect">
            <a:avLst/>
          </a:prstGeom>
        </p:spPr>
      </p:pic>
      <p:pic>
        <p:nvPicPr>
          <p:cNvPr id="15" name="Graphic 14" descr="Man with solid fill">
            <a:extLst>
              <a:ext uri="{FF2B5EF4-FFF2-40B4-BE49-F238E27FC236}">
                <a16:creationId xmlns:a16="http://schemas.microsoft.com/office/drawing/2014/main" id="{4B440922-4853-89D5-88AE-70C17E420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422" y="3301958"/>
            <a:ext cx="972000" cy="972000"/>
          </a:xfrm>
          <a:prstGeom prst="rect">
            <a:avLst/>
          </a:prstGeom>
        </p:spPr>
      </p:pic>
      <p:pic>
        <p:nvPicPr>
          <p:cNvPr id="16" name="Graphic 15" descr="Woman with solid fill">
            <a:extLst>
              <a:ext uri="{FF2B5EF4-FFF2-40B4-BE49-F238E27FC236}">
                <a16:creationId xmlns:a16="http://schemas.microsoft.com/office/drawing/2014/main" id="{B002026D-E388-1503-06AF-18E5D229BA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8722" y="4448289"/>
            <a:ext cx="972000" cy="972000"/>
          </a:xfrm>
          <a:prstGeom prst="rect">
            <a:avLst/>
          </a:prstGeom>
        </p:spPr>
      </p:pic>
      <p:pic>
        <p:nvPicPr>
          <p:cNvPr id="17" name="Graphic 16" descr="Man with solid fill">
            <a:extLst>
              <a:ext uri="{FF2B5EF4-FFF2-40B4-BE49-F238E27FC236}">
                <a16:creationId xmlns:a16="http://schemas.microsoft.com/office/drawing/2014/main" id="{4A66CB5B-48E5-E4E5-94F4-229D9EA4B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8722" y="5651349"/>
            <a:ext cx="972000" cy="972000"/>
          </a:xfrm>
          <a:prstGeom prst="rect">
            <a:avLst/>
          </a:prstGeom>
        </p:spPr>
      </p:pic>
      <p:pic>
        <p:nvPicPr>
          <p:cNvPr id="18" name="Graphic 17" descr="Woman with solid fill">
            <a:extLst>
              <a:ext uri="{FF2B5EF4-FFF2-40B4-BE49-F238E27FC236}">
                <a16:creationId xmlns:a16="http://schemas.microsoft.com/office/drawing/2014/main" id="{50805142-34AA-7C23-B3CF-BC64E830E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6093" y="3301958"/>
            <a:ext cx="972000" cy="972000"/>
          </a:xfrm>
          <a:prstGeom prst="rect">
            <a:avLst/>
          </a:prstGeom>
        </p:spPr>
      </p:pic>
      <p:pic>
        <p:nvPicPr>
          <p:cNvPr id="19" name="Graphic 18" descr="Man with solid fill">
            <a:extLst>
              <a:ext uri="{FF2B5EF4-FFF2-40B4-BE49-F238E27FC236}">
                <a16:creationId xmlns:a16="http://schemas.microsoft.com/office/drawing/2014/main" id="{745031B3-3BD3-E59B-36A5-1C11B54F9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948" y="2096971"/>
            <a:ext cx="972000" cy="972000"/>
          </a:xfrm>
          <a:prstGeom prst="rect">
            <a:avLst/>
          </a:prstGeom>
        </p:spPr>
      </p:pic>
      <p:pic>
        <p:nvPicPr>
          <p:cNvPr id="20" name="Graphic 19" descr="Woman with solid fill">
            <a:extLst>
              <a:ext uri="{FF2B5EF4-FFF2-40B4-BE49-F238E27FC236}">
                <a16:creationId xmlns:a16="http://schemas.microsoft.com/office/drawing/2014/main" id="{B4B75CC2-655B-63D4-D5FA-181D1B93C8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6160" y="5651349"/>
            <a:ext cx="972000" cy="972000"/>
          </a:xfrm>
          <a:prstGeom prst="rect">
            <a:avLst/>
          </a:prstGeom>
        </p:spPr>
      </p:pic>
      <p:pic>
        <p:nvPicPr>
          <p:cNvPr id="21" name="Graphic 20" descr="Man with solid fill">
            <a:extLst>
              <a:ext uri="{FF2B5EF4-FFF2-40B4-BE49-F238E27FC236}">
                <a16:creationId xmlns:a16="http://schemas.microsoft.com/office/drawing/2014/main" id="{C2EB7079-282E-FD04-D8B4-C4B8B66C2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1015" y="4448289"/>
            <a:ext cx="972000" cy="972000"/>
          </a:xfrm>
          <a:prstGeom prst="rect">
            <a:avLst/>
          </a:prstGeom>
        </p:spPr>
      </p:pic>
      <p:pic>
        <p:nvPicPr>
          <p:cNvPr id="22" name="Graphic 21" descr="Woman with solid fill">
            <a:extLst>
              <a:ext uri="{FF2B5EF4-FFF2-40B4-BE49-F238E27FC236}">
                <a16:creationId xmlns:a16="http://schemas.microsoft.com/office/drawing/2014/main" id="{53AA3A06-8250-C95A-B2C8-33C3CC0F42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73865" y="2096971"/>
            <a:ext cx="972000" cy="972000"/>
          </a:xfrm>
          <a:prstGeom prst="rect">
            <a:avLst/>
          </a:prstGeom>
        </p:spPr>
      </p:pic>
      <p:pic>
        <p:nvPicPr>
          <p:cNvPr id="23" name="Graphic 22" descr="Man with solid fill">
            <a:extLst>
              <a:ext uri="{FF2B5EF4-FFF2-40B4-BE49-F238E27FC236}">
                <a16:creationId xmlns:a16="http://schemas.microsoft.com/office/drawing/2014/main" id="{CB1E3780-00FB-06C5-B9D3-3325A086A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73865" y="3301958"/>
            <a:ext cx="972000" cy="972000"/>
          </a:xfrm>
          <a:prstGeom prst="rect">
            <a:avLst/>
          </a:prstGeom>
        </p:spPr>
      </p:pic>
      <p:pic>
        <p:nvPicPr>
          <p:cNvPr id="24" name="Graphic 23" descr="Woman with solid fill">
            <a:extLst>
              <a:ext uri="{FF2B5EF4-FFF2-40B4-BE49-F238E27FC236}">
                <a16:creationId xmlns:a16="http://schemas.microsoft.com/office/drawing/2014/main" id="{01E812A3-3911-DC5A-9137-9CDE40A104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35765" y="4448289"/>
            <a:ext cx="972000" cy="972000"/>
          </a:xfrm>
          <a:prstGeom prst="rect">
            <a:avLst/>
          </a:prstGeom>
        </p:spPr>
      </p:pic>
      <p:pic>
        <p:nvPicPr>
          <p:cNvPr id="25" name="Graphic 24" descr="Man with solid fill">
            <a:extLst>
              <a:ext uri="{FF2B5EF4-FFF2-40B4-BE49-F238E27FC236}">
                <a16:creationId xmlns:a16="http://schemas.microsoft.com/office/drawing/2014/main" id="{5CF463C0-47B2-0AC7-41FE-549DFE4D0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2115" y="5651349"/>
            <a:ext cx="972000" cy="972000"/>
          </a:xfrm>
          <a:prstGeom prst="rect">
            <a:avLst/>
          </a:prstGeom>
        </p:spPr>
      </p:pic>
      <p:pic>
        <p:nvPicPr>
          <p:cNvPr id="26" name="Graphic 25" descr="Woman with solid fill">
            <a:extLst>
              <a:ext uri="{FF2B5EF4-FFF2-40B4-BE49-F238E27FC236}">
                <a16:creationId xmlns:a16="http://schemas.microsoft.com/office/drawing/2014/main" id="{56F30E06-B442-F1AF-190D-F695DE15CE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26782" y="3301958"/>
            <a:ext cx="972000" cy="972000"/>
          </a:xfrm>
          <a:prstGeom prst="rect">
            <a:avLst/>
          </a:prstGeom>
        </p:spPr>
      </p:pic>
      <p:pic>
        <p:nvPicPr>
          <p:cNvPr id="27" name="Graphic 26" descr="Man with solid fill">
            <a:extLst>
              <a:ext uri="{FF2B5EF4-FFF2-40B4-BE49-F238E27FC236}">
                <a16:creationId xmlns:a16="http://schemas.microsoft.com/office/drawing/2014/main" id="{788DEEF6-A262-93B4-B316-4954403EB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25287" y="2096971"/>
            <a:ext cx="972000" cy="972000"/>
          </a:xfrm>
          <a:prstGeom prst="rect">
            <a:avLst/>
          </a:prstGeom>
        </p:spPr>
      </p:pic>
      <p:pic>
        <p:nvPicPr>
          <p:cNvPr id="28" name="Graphic 27" descr="Woman with solid fill">
            <a:extLst>
              <a:ext uri="{FF2B5EF4-FFF2-40B4-BE49-F238E27FC236}">
                <a16:creationId xmlns:a16="http://schemas.microsoft.com/office/drawing/2014/main" id="{5A1FC401-1FBA-0DF1-C7B7-B258CC4E9F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15899" y="5651349"/>
            <a:ext cx="972000" cy="972000"/>
          </a:xfrm>
          <a:prstGeom prst="rect">
            <a:avLst/>
          </a:prstGeom>
        </p:spPr>
      </p:pic>
      <p:pic>
        <p:nvPicPr>
          <p:cNvPr id="29" name="Graphic 28" descr="Man with solid fill">
            <a:extLst>
              <a:ext uri="{FF2B5EF4-FFF2-40B4-BE49-F238E27FC236}">
                <a16:creationId xmlns:a16="http://schemas.microsoft.com/office/drawing/2014/main" id="{526DB20D-C4E8-8F31-3A0C-CE1DB9629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4404" y="4448289"/>
            <a:ext cx="972000" cy="972000"/>
          </a:xfrm>
          <a:prstGeom prst="rect">
            <a:avLst/>
          </a:prstGeom>
        </p:spPr>
      </p:pic>
      <p:pic>
        <p:nvPicPr>
          <p:cNvPr id="30" name="Graphic 29" descr="Woman with solid fill">
            <a:extLst>
              <a:ext uri="{FF2B5EF4-FFF2-40B4-BE49-F238E27FC236}">
                <a16:creationId xmlns:a16="http://schemas.microsoft.com/office/drawing/2014/main" id="{68CA4CAA-5FF8-37BB-A94E-02F9C639D2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84554" y="2096971"/>
            <a:ext cx="972000" cy="972000"/>
          </a:xfrm>
          <a:prstGeom prst="rect">
            <a:avLst/>
          </a:prstGeom>
        </p:spPr>
      </p:pic>
      <p:pic>
        <p:nvPicPr>
          <p:cNvPr id="31" name="Graphic 30" descr="Man with solid fill">
            <a:extLst>
              <a:ext uri="{FF2B5EF4-FFF2-40B4-BE49-F238E27FC236}">
                <a16:creationId xmlns:a16="http://schemas.microsoft.com/office/drawing/2014/main" id="{9F150A44-1F58-3713-F434-0ECA5BE94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8204" y="3301958"/>
            <a:ext cx="972000" cy="972000"/>
          </a:xfrm>
          <a:prstGeom prst="rect">
            <a:avLst/>
          </a:prstGeom>
        </p:spPr>
      </p:pic>
      <p:pic>
        <p:nvPicPr>
          <p:cNvPr id="32" name="Graphic 31" descr="Woman with solid fill">
            <a:extLst>
              <a:ext uri="{FF2B5EF4-FFF2-40B4-BE49-F238E27FC236}">
                <a16:creationId xmlns:a16="http://schemas.microsoft.com/office/drawing/2014/main" id="{4CAD0B42-AC54-5382-9EAD-AA2ED01658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65504" y="4448289"/>
            <a:ext cx="972000" cy="972000"/>
          </a:xfrm>
          <a:prstGeom prst="rect">
            <a:avLst/>
          </a:prstGeom>
        </p:spPr>
      </p:pic>
      <p:pic>
        <p:nvPicPr>
          <p:cNvPr id="33" name="Graphic 32" descr="Man with solid fill">
            <a:extLst>
              <a:ext uri="{FF2B5EF4-FFF2-40B4-BE49-F238E27FC236}">
                <a16:creationId xmlns:a16="http://schemas.microsoft.com/office/drawing/2014/main" id="{50B78D41-04C9-AC01-5AE0-5A5CCFA9FF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65504" y="5651349"/>
            <a:ext cx="972000" cy="972000"/>
          </a:xfrm>
          <a:prstGeom prst="rect">
            <a:avLst/>
          </a:prstGeom>
        </p:spPr>
      </p:pic>
      <p:pic>
        <p:nvPicPr>
          <p:cNvPr id="48" name="Graphic 47" descr="Woman with solid fill">
            <a:extLst>
              <a:ext uri="{FF2B5EF4-FFF2-40B4-BE49-F238E27FC236}">
                <a16:creationId xmlns:a16="http://schemas.microsoft.com/office/drawing/2014/main" id="{2F05E6C2-F72F-DD8A-4B02-69511BDF0E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875" y="3301958"/>
            <a:ext cx="972000" cy="972000"/>
          </a:xfrm>
          <a:prstGeom prst="rect">
            <a:avLst/>
          </a:prstGeom>
        </p:spPr>
      </p:pic>
      <p:pic>
        <p:nvPicPr>
          <p:cNvPr id="49" name="Graphic 48" descr="Man with solid fill">
            <a:extLst>
              <a:ext uri="{FF2B5EF4-FFF2-40B4-BE49-F238E27FC236}">
                <a16:creationId xmlns:a16="http://schemas.microsoft.com/office/drawing/2014/main" id="{EABB76A4-FF17-5A75-437E-D467A3146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47730" y="2096971"/>
            <a:ext cx="972000" cy="972000"/>
          </a:xfrm>
          <a:prstGeom prst="rect">
            <a:avLst/>
          </a:prstGeom>
        </p:spPr>
      </p:pic>
      <p:pic>
        <p:nvPicPr>
          <p:cNvPr id="50" name="Graphic 49" descr="Woman with solid fill">
            <a:extLst>
              <a:ext uri="{FF2B5EF4-FFF2-40B4-BE49-F238E27FC236}">
                <a16:creationId xmlns:a16="http://schemas.microsoft.com/office/drawing/2014/main" id="{E9F2026F-F819-7AB7-B89E-F367DF3B7C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12942" y="5651349"/>
            <a:ext cx="972000" cy="972000"/>
          </a:xfrm>
          <a:prstGeom prst="rect">
            <a:avLst/>
          </a:prstGeom>
        </p:spPr>
      </p:pic>
      <p:pic>
        <p:nvPicPr>
          <p:cNvPr id="51" name="Graphic 50" descr="Man with solid fill">
            <a:extLst>
              <a:ext uri="{FF2B5EF4-FFF2-40B4-BE49-F238E27FC236}">
                <a16:creationId xmlns:a16="http://schemas.microsoft.com/office/drawing/2014/main" id="{13BEE185-E2E9-FA48-3B9A-448339A23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17797" y="4448289"/>
            <a:ext cx="972000" cy="972000"/>
          </a:xfrm>
          <a:prstGeom prst="rect">
            <a:avLst/>
          </a:prstGeom>
        </p:spPr>
      </p:pic>
      <p:pic>
        <p:nvPicPr>
          <p:cNvPr id="52" name="Graphic 51" descr="Woman with solid fill">
            <a:extLst>
              <a:ext uri="{FF2B5EF4-FFF2-40B4-BE49-F238E27FC236}">
                <a16:creationId xmlns:a16="http://schemas.microsoft.com/office/drawing/2014/main" id="{CE45565B-EC78-DF52-0CFB-52C9ED0C4D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00647" y="2096971"/>
            <a:ext cx="972000" cy="972000"/>
          </a:xfrm>
          <a:prstGeom prst="rect">
            <a:avLst/>
          </a:prstGeom>
        </p:spPr>
      </p:pic>
      <p:pic>
        <p:nvPicPr>
          <p:cNvPr id="53" name="Graphic 52" descr="Man with solid fill">
            <a:extLst>
              <a:ext uri="{FF2B5EF4-FFF2-40B4-BE49-F238E27FC236}">
                <a16:creationId xmlns:a16="http://schemas.microsoft.com/office/drawing/2014/main" id="{6D85C8FA-07EA-3BE6-CAFE-06E4D1B36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0647" y="3301958"/>
            <a:ext cx="972000" cy="972000"/>
          </a:xfrm>
          <a:prstGeom prst="rect">
            <a:avLst/>
          </a:prstGeom>
        </p:spPr>
      </p:pic>
      <p:pic>
        <p:nvPicPr>
          <p:cNvPr id="54" name="Graphic 53" descr="Woman with solid fill">
            <a:extLst>
              <a:ext uri="{FF2B5EF4-FFF2-40B4-BE49-F238E27FC236}">
                <a16:creationId xmlns:a16="http://schemas.microsoft.com/office/drawing/2014/main" id="{D98B4503-8EEF-2F78-86E5-BDB5B94C35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62547" y="4448289"/>
            <a:ext cx="972000" cy="972000"/>
          </a:xfrm>
          <a:prstGeom prst="rect">
            <a:avLst/>
          </a:prstGeom>
        </p:spPr>
      </p:pic>
      <p:pic>
        <p:nvPicPr>
          <p:cNvPr id="55" name="Graphic 54" descr="Man with solid fill">
            <a:extLst>
              <a:ext uri="{FF2B5EF4-FFF2-40B4-BE49-F238E27FC236}">
                <a16:creationId xmlns:a16="http://schemas.microsoft.com/office/drawing/2014/main" id="{248C07DF-DE8F-8A38-93B0-57F6976A0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68897" y="5651349"/>
            <a:ext cx="972000" cy="972000"/>
          </a:xfrm>
          <a:prstGeom prst="rect">
            <a:avLst/>
          </a:prstGeom>
        </p:spPr>
      </p:pic>
      <p:pic>
        <p:nvPicPr>
          <p:cNvPr id="56" name="Graphic 55" descr="Woman with solid fill">
            <a:extLst>
              <a:ext uri="{FF2B5EF4-FFF2-40B4-BE49-F238E27FC236}">
                <a16:creationId xmlns:a16="http://schemas.microsoft.com/office/drawing/2014/main" id="{585D2FA1-B080-B2BE-29AC-3782EA0079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55059" y="3301958"/>
            <a:ext cx="972000" cy="972000"/>
          </a:xfrm>
          <a:prstGeom prst="rect">
            <a:avLst/>
          </a:prstGeom>
        </p:spPr>
      </p:pic>
      <p:pic>
        <p:nvPicPr>
          <p:cNvPr id="57" name="Graphic 56" descr="Man with solid fill">
            <a:extLst>
              <a:ext uri="{FF2B5EF4-FFF2-40B4-BE49-F238E27FC236}">
                <a16:creationId xmlns:a16="http://schemas.microsoft.com/office/drawing/2014/main" id="{F0B94912-DE4E-2A10-65DE-48B2C825D3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3564" y="2096971"/>
            <a:ext cx="972000" cy="972000"/>
          </a:xfrm>
          <a:prstGeom prst="rect">
            <a:avLst/>
          </a:prstGeom>
        </p:spPr>
      </p:pic>
      <p:pic>
        <p:nvPicPr>
          <p:cNvPr id="58" name="Graphic 57" descr="Woman with solid fill">
            <a:extLst>
              <a:ext uri="{FF2B5EF4-FFF2-40B4-BE49-F238E27FC236}">
                <a16:creationId xmlns:a16="http://schemas.microsoft.com/office/drawing/2014/main" id="{D4CE3E65-6B5D-8DEE-6BE3-C69F4F3695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44176" y="5651349"/>
            <a:ext cx="972000" cy="972000"/>
          </a:xfrm>
          <a:prstGeom prst="rect">
            <a:avLst/>
          </a:prstGeom>
        </p:spPr>
      </p:pic>
      <p:pic>
        <p:nvPicPr>
          <p:cNvPr id="59" name="Graphic 58" descr="Man with solid fill">
            <a:extLst>
              <a:ext uri="{FF2B5EF4-FFF2-40B4-BE49-F238E27FC236}">
                <a16:creationId xmlns:a16="http://schemas.microsoft.com/office/drawing/2014/main" id="{6D8C935D-B94B-FF29-FF85-161C19B26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42681" y="4448289"/>
            <a:ext cx="972000" cy="972000"/>
          </a:xfrm>
          <a:prstGeom prst="rect">
            <a:avLst/>
          </a:prstGeom>
        </p:spPr>
      </p:pic>
      <p:pic>
        <p:nvPicPr>
          <p:cNvPr id="60" name="Graphic 59" descr="Woman with solid fill">
            <a:extLst>
              <a:ext uri="{FF2B5EF4-FFF2-40B4-BE49-F238E27FC236}">
                <a16:creationId xmlns:a16="http://schemas.microsoft.com/office/drawing/2014/main" id="{053FD9BF-BB82-ECCD-454D-BD48187A32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12831" y="2096971"/>
            <a:ext cx="972000" cy="972000"/>
          </a:xfrm>
          <a:prstGeom prst="rect">
            <a:avLst/>
          </a:prstGeom>
        </p:spPr>
      </p:pic>
      <p:pic>
        <p:nvPicPr>
          <p:cNvPr id="61" name="Graphic 60" descr="Man with solid fill">
            <a:extLst>
              <a:ext uri="{FF2B5EF4-FFF2-40B4-BE49-F238E27FC236}">
                <a16:creationId xmlns:a16="http://schemas.microsoft.com/office/drawing/2014/main" id="{E80F85A9-7282-2318-BACB-6B18CC9E7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06481" y="3301958"/>
            <a:ext cx="972000" cy="972000"/>
          </a:xfrm>
          <a:prstGeom prst="rect">
            <a:avLst/>
          </a:prstGeom>
        </p:spPr>
      </p:pic>
      <p:pic>
        <p:nvPicPr>
          <p:cNvPr id="62" name="Graphic 61" descr="Woman with solid fill">
            <a:extLst>
              <a:ext uri="{FF2B5EF4-FFF2-40B4-BE49-F238E27FC236}">
                <a16:creationId xmlns:a16="http://schemas.microsoft.com/office/drawing/2014/main" id="{60E58559-A06B-E993-4DC3-45B581464A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93781" y="4448289"/>
            <a:ext cx="972000" cy="972000"/>
          </a:xfrm>
          <a:prstGeom prst="rect">
            <a:avLst/>
          </a:prstGeom>
        </p:spPr>
      </p:pic>
      <p:pic>
        <p:nvPicPr>
          <p:cNvPr id="63" name="Graphic 62" descr="Man with solid fill">
            <a:extLst>
              <a:ext uri="{FF2B5EF4-FFF2-40B4-BE49-F238E27FC236}">
                <a16:creationId xmlns:a16="http://schemas.microsoft.com/office/drawing/2014/main" id="{E7824C4E-442A-370B-05C6-9A2E40B69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93781" y="5651349"/>
            <a:ext cx="972000" cy="972000"/>
          </a:xfrm>
          <a:prstGeom prst="rect">
            <a:avLst/>
          </a:prstGeom>
        </p:spPr>
      </p:pic>
      <p:pic>
        <p:nvPicPr>
          <p:cNvPr id="64" name="Graphic 63" descr="Woman with solid fill">
            <a:extLst>
              <a:ext uri="{FF2B5EF4-FFF2-40B4-BE49-F238E27FC236}">
                <a16:creationId xmlns:a16="http://schemas.microsoft.com/office/drawing/2014/main" id="{0EFA722B-B83B-74F1-23F5-329986527F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71152" y="3301958"/>
            <a:ext cx="972000" cy="972000"/>
          </a:xfrm>
          <a:prstGeom prst="rect">
            <a:avLst/>
          </a:prstGeom>
        </p:spPr>
      </p:pic>
      <p:pic>
        <p:nvPicPr>
          <p:cNvPr id="65" name="Graphic 64" descr="Man with solid fill">
            <a:extLst>
              <a:ext uri="{FF2B5EF4-FFF2-40B4-BE49-F238E27FC236}">
                <a16:creationId xmlns:a16="http://schemas.microsoft.com/office/drawing/2014/main" id="{1E1C2E70-87DC-7D84-5CDB-21FF708E6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6007" y="2096971"/>
            <a:ext cx="972000" cy="972000"/>
          </a:xfrm>
          <a:prstGeom prst="rect">
            <a:avLst/>
          </a:prstGeom>
        </p:spPr>
      </p:pic>
      <p:pic>
        <p:nvPicPr>
          <p:cNvPr id="66" name="Graphic 65" descr="Woman with solid fill">
            <a:extLst>
              <a:ext uri="{FF2B5EF4-FFF2-40B4-BE49-F238E27FC236}">
                <a16:creationId xmlns:a16="http://schemas.microsoft.com/office/drawing/2014/main" id="{7582546A-D434-1B9F-5800-C99F0678CC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41219" y="5651349"/>
            <a:ext cx="972000" cy="972000"/>
          </a:xfrm>
          <a:prstGeom prst="rect">
            <a:avLst/>
          </a:prstGeom>
        </p:spPr>
      </p:pic>
      <p:pic>
        <p:nvPicPr>
          <p:cNvPr id="67" name="Graphic 66" descr="Man with solid fill">
            <a:extLst>
              <a:ext uri="{FF2B5EF4-FFF2-40B4-BE49-F238E27FC236}">
                <a16:creationId xmlns:a16="http://schemas.microsoft.com/office/drawing/2014/main" id="{0D3A226B-7FDA-4817-AEDC-F42932F7F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6074" y="4448289"/>
            <a:ext cx="972000" cy="972000"/>
          </a:xfrm>
          <a:prstGeom prst="rect">
            <a:avLst/>
          </a:prstGeom>
        </p:spPr>
      </p:pic>
      <p:pic>
        <p:nvPicPr>
          <p:cNvPr id="68" name="Graphic 67" descr="Woman with solid fill">
            <a:extLst>
              <a:ext uri="{FF2B5EF4-FFF2-40B4-BE49-F238E27FC236}">
                <a16:creationId xmlns:a16="http://schemas.microsoft.com/office/drawing/2014/main" id="{542687FB-C77F-10A9-B6F8-D1FDBD1FFC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28924" y="2096971"/>
            <a:ext cx="972000" cy="972000"/>
          </a:xfrm>
          <a:prstGeom prst="rect">
            <a:avLst/>
          </a:prstGeom>
        </p:spPr>
      </p:pic>
      <p:pic>
        <p:nvPicPr>
          <p:cNvPr id="69" name="Graphic 68" descr="Man with solid fill">
            <a:extLst>
              <a:ext uri="{FF2B5EF4-FFF2-40B4-BE49-F238E27FC236}">
                <a16:creationId xmlns:a16="http://schemas.microsoft.com/office/drawing/2014/main" id="{001A9E2E-CC95-4AFC-687F-7B7B5548B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8924" y="3301958"/>
            <a:ext cx="972000" cy="972000"/>
          </a:xfrm>
          <a:prstGeom prst="rect">
            <a:avLst/>
          </a:prstGeom>
        </p:spPr>
      </p:pic>
      <p:pic>
        <p:nvPicPr>
          <p:cNvPr id="70" name="Graphic 69" descr="Woman with solid fill">
            <a:extLst>
              <a:ext uri="{FF2B5EF4-FFF2-40B4-BE49-F238E27FC236}">
                <a16:creationId xmlns:a16="http://schemas.microsoft.com/office/drawing/2014/main" id="{E783D6B3-A40D-6A02-A921-E7C9C6E762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90824" y="4448289"/>
            <a:ext cx="972000" cy="972000"/>
          </a:xfrm>
          <a:prstGeom prst="rect">
            <a:avLst/>
          </a:prstGeom>
        </p:spPr>
      </p:pic>
      <p:pic>
        <p:nvPicPr>
          <p:cNvPr id="71" name="Graphic 70" descr="Man with solid fill">
            <a:extLst>
              <a:ext uri="{FF2B5EF4-FFF2-40B4-BE49-F238E27FC236}">
                <a16:creationId xmlns:a16="http://schemas.microsoft.com/office/drawing/2014/main" id="{C9A28EAD-0E5F-6743-9A0B-7B14E305A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97174" y="5651349"/>
            <a:ext cx="972000" cy="972000"/>
          </a:xfrm>
          <a:prstGeom prst="rect">
            <a:avLst/>
          </a:prstGeom>
        </p:spPr>
      </p:pic>
      <p:pic>
        <p:nvPicPr>
          <p:cNvPr id="72" name="Graphic 71" descr="Woman with solid fill">
            <a:extLst>
              <a:ext uri="{FF2B5EF4-FFF2-40B4-BE49-F238E27FC236}">
                <a16:creationId xmlns:a16="http://schemas.microsoft.com/office/drawing/2014/main" id="{277558C4-6328-95A3-BD6C-6378BD91AC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81841" y="3301958"/>
            <a:ext cx="972000" cy="972000"/>
          </a:xfrm>
          <a:prstGeom prst="rect">
            <a:avLst/>
          </a:prstGeom>
        </p:spPr>
      </p:pic>
      <p:pic>
        <p:nvPicPr>
          <p:cNvPr id="73" name="Graphic 72" descr="Man with solid fill">
            <a:extLst>
              <a:ext uri="{FF2B5EF4-FFF2-40B4-BE49-F238E27FC236}">
                <a16:creationId xmlns:a16="http://schemas.microsoft.com/office/drawing/2014/main" id="{EDDF0CFA-661E-95E7-6823-510DADAAF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0346" y="2096971"/>
            <a:ext cx="972000" cy="972000"/>
          </a:xfrm>
          <a:prstGeom prst="rect">
            <a:avLst/>
          </a:prstGeom>
        </p:spPr>
      </p:pic>
      <p:pic>
        <p:nvPicPr>
          <p:cNvPr id="74" name="Graphic 73" descr="Woman with solid fill">
            <a:extLst>
              <a:ext uri="{FF2B5EF4-FFF2-40B4-BE49-F238E27FC236}">
                <a16:creationId xmlns:a16="http://schemas.microsoft.com/office/drawing/2014/main" id="{8E0B3609-980B-D5FA-C8FB-AF04BDCE31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70958" y="5651349"/>
            <a:ext cx="972000" cy="972000"/>
          </a:xfrm>
          <a:prstGeom prst="rect">
            <a:avLst/>
          </a:prstGeom>
        </p:spPr>
      </p:pic>
      <p:pic>
        <p:nvPicPr>
          <p:cNvPr id="75" name="Graphic 74" descr="Man with solid fill">
            <a:extLst>
              <a:ext uri="{FF2B5EF4-FFF2-40B4-BE49-F238E27FC236}">
                <a16:creationId xmlns:a16="http://schemas.microsoft.com/office/drawing/2014/main" id="{5213B079-9936-9EDC-911D-E31BE717F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9463" y="4448289"/>
            <a:ext cx="972000" cy="972000"/>
          </a:xfrm>
          <a:prstGeom prst="rect">
            <a:avLst/>
          </a:prstGeom>
        </p:spPr>
      </p:pic>
      <p:pic>
        <p:nvPicPr>
          <p:cNvPr id="76" name="Graphic 75" descr="Woman with solid fill">
            <a:extLst>
              <a:ext uri="{FF2B5EF4-FFF2-40B4-BE49-F238E27FC236}">
                <a16:creationId xmlns:a16="http://schemas.microsoft.com/office/drawing/2014/main" id="{CDBCDFC7-D351-C655-4FFC-FA7DECB8C6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39613" y="2096971"/>
            <a:ext cx="972000" cy="972000"/>
          </a:xfrm>
          <a:prstGeom prst="rect">
            <a:avLst/>
          </a:prstGeom>
        </p:spPr>
      </p:pic>
      <p:pic>
        <p:nvPicPr>
          <p:cNvPr id="77" name="Graphic 76" descr="Man with solid fill">
            <a:extLst>
              <a:ext uri="{FF2B5EF4-FFF2-40B4-BE49-F238E27FC236}">
                <a16:creationId xmlns:a16="http://schemas.microsoft.com/office/drawing/2014/main" id="{9BFA2CC6-A961-39FD-FC2B-EB17D5081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33263" y="3301958"/>
            <a:ext cx="972000" cy="972000"/>
          </a:xfrm>
          <a:prstGeom prst="rect">
            <a:avLst/>
          </a:prstGeom>
        </p:spPr>
      </p:pic>
      <p:pic>
        <p:nvPicPr>
          <p:cNvPr id="78" name="Graphic 77" descr="Woman with solid fill">
            <a:extLst>
              <a:ext uri="{FF2B5EF4-FFF2-40B4-BE49-F238E27FC236}">
                <a16:creationId xmlns:a16="http://schemas.microsoft.com/office/drawing/2014/main" id="{A6C7ADAD-91A7-60FE-C8FE-6F0876164F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20563" y="4448289"/>
            <a:ext cx="972000" cy="972000"/>
          </a:xfrm>
          <a:prstGeom prst="rect">
            <a:avLst/>
          </a:prstGeom>
        </p:spPr>
      </p:pic>
      <p:pic>
        <p:nvPicPr>
          <p:cNvPr id="79" name="Graphic 78" descr="Man with solid fill">
            <a:extLst>
              <a:ext uri="{FF2B5EF4-FFF2-40B4-BE49-F238E27FC236}">
                <a16:creationId xmlns:a16="http://schemas.microsoft.com/office/drawing/2014/main" id="{CC578167-1507-EB57-2168-95418FD5B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20563" y="5651349"/>
            <a:ext cx="972000" cy="972000"/>
          </a:xfrm>
          <a:prstGeom prst="rect">
            <a:avLst/>
          </a:prstGeom>
        </p:spPr>
      </p:pic>
      <p:pic>
        <p:nvPicPr>
          <p:cNvPr id="80" name="Graphic 79" descr="Woman with solid fill">
            <a:extLst>
              <a:ext uri="{FF2B5EF4-FFF2-40B4-BE49-F238E27FC236}">
                <a16:creationId xmlns:a16="http://schemas.microsoft.com/office/drawing/2014/main" id="{774A13B6-67E8-920A-7560-802FB447C5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97934" y="3301958"/>
            <a:ext cx="972000" cy="972000"/>
          </a:xfrm>
          <a:prstGeom prst="rect">
            <a:avLst/>
          </a:prstGeom>
        </p:spPr>
      </p:pic>
      <p:pic>
        <p:nvPicPr>
          <p:cNvPr id="81" name="Graphic 80" descr="Man with solid fill">
            <a:extLst>
              <a:ext uri="{FF2B5EF4-FFF2-40B4-BE49-F238E27FC236}">
                <a16:creationId xmlns:a16="http://schemas.microsoft.com/office/drawing/2014/main" id="{7579ADD6-1069-04A1-5378-E6B8347ED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02789" y="2096971"/>
            <a:ext cx="972000" cy="972000"/>
          </a:xfrm>
          <a:prstGeom prst="rect">
            <a:avLst/>
          </a:prstGeom>
        </p:spPr>
      </p:pic>
      <p:pic>
        <p:nvPicPr>
          <p:cNvPr id="82" name="Graphic 81" descr="Woman with solid fill">
            <a:extLst>
              <a:ext uri="{FF2B5EF4-FFF2-40B4-BE49-F238E27FC236}">
                <a16:creationId xmlns:a16="http://schemas.microsoft.com/office/drawing/2014/main" id="{085BF913-1D0C-843C-C168-836BF37642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68001" y="5651349"/>
            <a:ext cx="972000" cy="972000"/>
          </a:xfrm>
          <a:prstGeom prst="rect">
            <a:avLst/>
          </a:prstGeom>
        </p:spPr>
      </p:pic>
      <p:pic>
        <p:nvPicPr>
          <p:cNvPr id="83" name="Graphic 82" descr="Man with solid fill">
            <a:extLst>
              <a:ext uri="{FF2B5EF4-FFF2-40B4-BE49-F238E27FC236}">
                <a16:creationId xmlns:a16="http://schemas.microsoft.com/office/drawing/2014/main" id="{BBB73EBA-A8D8-A8CD-E61A-812594D1F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72856" y="4448289"/>
            <a:ext cx="972000" cy="972000"/>
          </a:xfrm>
          <a:prstGeom prst="rect">
            <a:avLst/>
          </a:prstGeom>
        </p:spPr>
      </p:pic>
      <p:pic>
        <p:nvPicPr>
          <p:cNvPr id="84" name="Graphic 83" descr="Woman with solid fill">
            <a:extLst>
              <a:ext uri="{FF2B5EF4-FFF2-40B4-BE49-F238E27FC236}">
                <a16:creationId xmlns:a16="http://schemas.microsoft.com/office/drawing/2014/main" id="{2E63772A-5127-38A9-CB42-74ECDD1D05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55706" y="2096971"/>
            <a:ext cx="972000" cy="972000"/>
          </a:xfrm>
          <a:prstGeom prst="rect">
            <a:avLst/>
          </a:prstGeom>
        </p:spPr>
      </p:pic>
      <p:pic>
        <p:nvPicPr>
          <p:cNvPr id="85" name="Graphic 84" descr="Man with solid fill">
            <a:extLst>
              <a:ext uri="{FF2B5EF4-FFF2-40B4-BE49-F238E27FC236}">
                <a16:creationId xmlns:a16="http://schemas.microsoft.com/office/drawing/2014/main" id="{71A14484-CB2C-2C0A-20E5-36FF625C0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5706" y="3301958"/>
            <a:ext cx="972000" cy="972000"/>
          </a:xfrm>
          <a:prstGeom prst="rect">
            <a:avLst/>
          </a:prstGeom>
        </p:spPr>
      </p:pic>
      <p:pic>
        <p:nvPicPr>
          <p:cNvPr id="86" name="Graphic 85" descr="Woman with solid fill">
            <a:extLst>
              <a:ext uri="{FF2B5EF4-FFF2-40B4-BE49-F238E27FC236}">
                <a16:creationId xmlns:a16="http://schemas.microsoft.com/office/drawing/2014/main" id="{BFE3C8E4-F5A4-F3F9-25E4-40605D72F3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17606" y="4448289"/>
            <a:ext cx="972000" cy="972000"/>
          </a:xfrm>
          <a:prstGeom prst="rect">
            <a:avLst/>
          </a:prstGeom>
        </p:spPr>
      </p:pic>
      <p:pic>
        <p:nvPicPr>
          <p:cNvPr id="87" name="Graphic 86" descr="Man with solid fill">
            <a:extLst>
              <a:ext uri="{FF2B5EF4-FFF2-40B4-BE49-F238E27FC236}">
                <a16:creationId xmlns:a16="http://schemas.microsoft.com/office/drawing/2014/main" id="{DB35FF5C-3FB9-9FCB-3B41-39E68453E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23956" y="5651349"/>
            <a:ext cx="972000" cy="972000"/>
          </a:xfrm>
          <a:prstGeom prst="rect">
            <a:avLst/>
          </a:prstGeom>
        </p:spPr>
      </p:pic>
      <p:pic>
        <p:nvPicPr>
          <p:cNvPr id="88" name="Graphic 87" descr="Woman with solid fill">
            <a:extLst>
              <a:ext uri="{FF2B5EF4-FFF2-40B4-BE49-F238E27FC236}">
                <a16:creationId xmlns:a16="http://schemas.microsoft.com/office/drawing/2014/main" id="{E176230A-FAEB-D2E8-B516-2A7ADC8DBE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91994" y="3301958"/>
            <a:ext cx="972000" cy="972000"/>
          </a:xfrm>
          <a:prstGeom prst="rect">
            <a:avLst/>
          </a:prstGeom>
        </p:spPr>
      </p:pic>
      <p:pic>
        <p:nvPicPr>
          <p:cNvPr id="89" name="Graphic 88" descr="Man with solid fill">
            <a:extLst>
              <a:ext uri="{FF2B5EF4-FFF2-40B4-BE49-F238E27FC236}">
                <a16:creationId xmlns:a16="http://schemas.microsoft.com/office/drawing/2014/main" id="{1F3EB324-578A-6B82-E510-C619380B1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0499" y="2096971"/>
            <a:ext cx="972000" cy="972000"/>
          </a:xfrm>
          <a:prstGeom prst="rect">
            <a:avLst/>
          </a:prstGeom>
        </p:spPr>
      </p:pic>
      <p:pic>
        <p:nvPicPr>
          <p:cNvPr id="90" name="Graphic 89" descr="Woman with solid fill">
            <a:extLst>
              <a:ext uri="{FF2B5EF4-FFF2-40B4-BE49-F238E27FC236}">
                <a16:creationId xmlns:a16="http://schemas.microsoft.com/office/drawing/2014/main" id="{36B37C31-B566-DE6A-419D-BF30111D34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81111" y="5651349"/>
            <a:ext cx="972000" cy="972000"/>
          </a:xfrm>
          <a:prstGeom prst="rect">
            <a:avLst/>
          </a:prstGeom>
        </p:spPr>
      </p:pic>
      <p:pic>
        <p:nvPicPr>
          <p:cNvPr id="91" name="Graphic 90" descr="Man with solid fill">
            <a:extLst>
              <a:ext uri="{FF2B5EF4-FFF2-40B4-BE49-F238E27FC236}">
                <a16:creationId xmlns:a16="http://schemas.microsoft.com/office/drawing/2014/main" id="{76B4476B-C564-5320-E52A-DA9325362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79616" y="4448289"/>
            <a:ext cx="972000" cy="972000"/>
          </a:xfrm>
          <a:prstGeom prst="rect">
            <a:avLst/>
          </a:prstGeom>
        </p:spPr>
      </p:pic>
      <p:pic>
        <p:nvPicPr>
          <p:cNvPr id="92" name="Graphic 91" descr="Woman with solid fill">
            <a:extLst>
              <a:ext uri="{FF2B5EF4-FFF2-40B4-BE49-F238E27FC236}">
                <a16:creationId xmlns:a16="http://schemas.microsoft.com/office/drawing/2014/main" id="{05F1DB64-36E5-5972-8DD6-BE8CE7908E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49766" y="2096971"/>
            <a:ext cx="972000" cy="972000"/>
          </a:xfrm>
          <a:prstGeom prst="rect">
            <a:avLst/>
          </a:prstGeom>
        </p:spPr>
      </p:pic>
      <p:pic>
        <p:nvPicPr>
          <p:cNvPr id="93" name="Graphic 92" descr="Man with solid fill">
            <a:extLst>
              <a:ext uri="{FF2B5EF4-FFF2-40B4-BE49-F238E27FC236}">
                <a16:creationId xmlns:a16="http://schemas.microsoft.com/office/drawing/2014/main" id="{9E5708CF-A9B5-7800-06A5-08A86E3B4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3416" y="3301958"/>
            <a:ext cx="972000" cy="972000"/>
          </a:xfrm>
          <a:prstGeom prst="rect">
            <a:avLst/>
          </a:prstGeom>
        </p:spPr>
      </p:pic>
      <p:pic>
        <p:nvPicPr>
          <p:cNvPr id="94" name="Graphic 93" descr="Woman with solid fill">
            <a:extLst>
              <a:ext uri="{FF2B5EF4-FFF2-40B4-BE49-F238E27FC236}">
                <a16:creationId xmlns:a16="http://schemas.microsoft.com/office/drawing/2014/main" id="{58BDCE81-941C-132E-3F0D-F8A4EF708B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30716" y="4448289"/>
            <a:ext cx="972000" cy="972000"/>
          </a:xfrm>
          <a:prstGeom prst="rect">
            <a:avLst/>
          </a:prstGeom>
        </p:spPr>
      </p:pic>
      <p:pic>
        <p:nvPicPr>
          <p:cNvPr id="95" name="Graphic 94" descr="Man with solid fill">
            <a:extLst>
              <a:ext uri="{FF2B5EF4-FFF2-40B4-BE49-F238E27FC236}">
                <a16:creationId xmlns:a16="http://schemas.microsoft.com/office/drawing/2014/main" id="{AA5BE9C1-A42A-245D-D58C-97842B758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30716" y="5651349"/>
            <a:ext cx="972000" cy="972000"/>
          </a:xfrm>
          <a:prstGeom prst="rect">
            <a:avLst/>
          </a:prstGeom>
        </p:spPr>
      </p:pic>
      <p:pic>
        <p:nvPicPr>
          <p:cNvPr id="96" name="Graphic 95" descr="Woman with solid fill">
            <a:extLst>
              <a:ext uri="{FF2B5EF4-FFF2-40B4-BE49-F238E27FC236}">
                <a16:creationId xmlns:a16="http://schemas.microsoft.com/office/drawing/2014/main" id="{E6B0D093-39CB-9C3B-D9B5-1A754B8EC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08087" y="3301958"/>
            <a:ext cx="972000" cy="972000"/>
          </a:xfrm>
          <a:prstGeom prst="rect">
            <a:avLst/>
          </a:prstGeom>
        </p:spPr>
      </p:pic>
      <p:pic>
        <p:nvPicPr>
          <p:cNvPr id="97" name="Graphic 96" descr="Man with solid fill">
            <a:extLst>
              <a:ext uri="{FF2B5EF4-FFF2-40B4-BE49-F238E27FC236}">
                <a16:creationId xmlns:a16="http://schemas.microsoft.com/office/drawing/2014/main" id="{5B5C2757-654D-1C0B-686C-5DD7E3F74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12942" y="2096971"/>
            <a:ext cx="972000" cy="972000"/>
          </a:xfrm>
          <a:prstGeom prst="rect">
            <a:avLst/>
          </a:prstGeom>
        </p:spPr>
      </p:pic>
      <p:pic>
        <p:nvPicPr>
          <p:cNvPr id="98" name="Graphic 97" descr="Woman with solid fill">
            <a:extLst>
              <a:ext uri="{FF2B5EF4-FFF2-40B4-BE49-F238E27FC236}">
                <a16:creationId xmlns:a16="http://schemas.microsoft.com/office/drawing/2014/main" id="{F08DD448-3C61-3AC9-C4EF-B772CD8E2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78154" y="5651349"/>
            <a:ext cx="972000" cy="972000"/>
          </a:xfrm>
          <a:prstGeom prst="rect">
            <a:avLst/>
          </a:prstGeom>
        </p:spPr>
      </p:pic>
      <p:pic>
        <p:nvPicPr>
          <p:cNvPr id="99" name="Graphic 98" descr="Man with solid fill">
            <a:extLst>
              <a:ext uri="{FF2B5EF4-FFF2-40B4-BE49-F238E27FC236}">
                <a16:creationId xmlns:a16="http://schemas.microsoft.com/office/drawing/2014/main" id="{2F4DF74A-FF7D-CC4F-8D5C-F6431C301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3009" y="4448289"/>
            <a:ext cx="972000" cy="972000"/>
          </a:xfrm>
          <a:prstGeom prst="rect">
            <a:avLst/>
          </a:prstGeom>
        </p:spPr>
      </p:pic>
      <p:pic>
        <p:nvPicPr>
          <p:cNvPr id="100" name="Graphic 99" descr="Woman with solid fill">
            <a:extLst>
              <a:ext uri="{FF2B5EF4-FFF2-40B4-BE49-F238E27FC236}">
                <a16:creationId xmlns:a16="http://schemas.microsoft.com/office/drawing/2014/main" id="{5DB89F3D-1F1C-15C1-1B80-8EE08FBCC2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65859" y="2096971"/>
            <a:ext cx="972000" cy="972000"/>
          </a:xfrm>
          <a:prstGeom prst="rect">
            <a:avLst/>
          </a:prstGeom>
        </p:spPr>
      </p:pic>
      <p:pic>
        <p:nvPicPr>
          <p:cNvPr id="101" name="Graphic 100" descr="Man with solid fill">
            <a:extLst>
              <a:ext uri="{FF2B5EF4-FFF2-40B4-BE49-F238E27FC236}">
                <a16:creationId xmlns:a16="http://schemas.microsoft.com/office/drawing/2014/main" id="{27DD14EF-3502-4372-D67F-68D9CDFAD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65859" y="3301958"/>
            <a:ext cx="972000" cy="972000"/>
          </a:xfrm>
          <a:prstGeom prst="rect">
            <a:avLst/>
          </a:prstGeom>
        </p:spPr>
      </p:pic>
      <p:pic>
        <p:nvPicPr>
          <p:cNvPr id="102" name="Graphic 101" descr="Woman with solid fill">
            <a:extLst>
              <a:ext uri="{FF2B5EF4-FFF2-40B4-BE49-F238E27FC236}">
                <a16:creationId xmlns:a16="http://schemas.microsoft.com/office/drawing/2014/main" id="{0DBE2367-FB6B-93CA-7E69-3590E1516B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27759" y="4448289"/>
            <a:ext cx="972000" cy="972000"/>
          </a:xfrm>
          <a:prstGeom prst="rect">
            <a:avLst/>
          </a:prstGeom>
        </p:spPr>
      </p:pic>
      <p:pic>
        <p:nvPicPr>
          <p:cNvPr id="103" name="Graphic 102" descr="Man with solid fill">
            <a:extLst>
              <a:ext uri="{FF2B5EF4-FFF2-40B4-BE49-F238E27FC236}">
                <a16:creationId xmlns:a16="http://schemas.microsoft.com/office/drawing/2014/main" id="{B4A9EE7E-B983-95BF-9D52-000D66902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4109" y="5651349"/>
            <a:ext cx="972000" cy="972000"/>
          </a:xfrm>
          <a:prstGeom prst="rect">
            <a:avLst/>
          </a:prstGeom>
        </p:spPr>
      </p:pic>
      <p:pic>
        <p:nvPicPr>
          <p:cNvPr id="104" name="Graphic 103" descr="Woman with solid fill">
            <a:extLst>
              <a:ext uri="{FF2B5EF4-FFF2-40B4-BE49-F238E27FC236}">
                <a16:creationId xmlns:a16="http://schemas.microsoft.com/office/drawing/2014/main" id="{D6302F68-905F-6F64-C1CE-7507B81B03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18776" y="3301958"/>
            <a:ext cx="972000" cy="972000"/>
          </a:xfrm>
          <a:prstGeom prst="rect">
            <a:avLst/>
          </a:prstGeom>
        </p:spPr>
      </p:pic>
      <p:pic>
        <p:nvPicPr>
          <p:cNvPr id="105" name="Graphic 104" descr="Man with solid fill">
            <a:extLst>
              <a:ext uri="{FF2B5EF4-FFF2-40B4-BE49-F238E27FC236}">
                <a16:creationId xmlns:a16="http://schemas.microsoft.com/office/drawing/2014/main" id="{85DD2FD0-E7F8-9E9E-F77C-7E1B72AB7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7281" y="2096971"/>
            <a:ext cx="972000" cy="972000"/>
          </a:xfrm>
          <a:prstGeom prst="rect">
            <a:avLst/>
          </a:prstGeom>
        </p:spPr>
      </p:pic>
      <p:pic>
        <p:nvPicPr>
          <p:cNvPr id="106" name="Graphic 105" descr="Woman with solid fill">
            <a:extLst>
              <a:ext uri="{FF2B5EF4-FFF2-40B4-BE49-F238E27FC236}">
                <a16:creationId xmlns:a16="http://schemas.microsoft.com/office/drawing/2014/main" id="{54E2C601-F668-5E91-BAD3-D1011B9F83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07893" y="5651349"/>
            <a:ext cx="972000" cy="972000"/>
          </a:xfrm>
          <a:prstGeom prst="rect">
            <a:avLst/>
          </a:prstGeom>
        </p:spPr>
      </p:pic>
      <p:pic>
        <p:nvPicPr>
          <p:cNvPr id="107" name="Graphic 106" descr="Man with solid fill">
            <a:extLst>
              <a:ext uri="{FF2B5EF4-FFF2-40B4-BE49-F238E27FC236}">
                <a16:creationId xmlns:a16="http://schemas.microsoft.com/office/drawing/2014/main" id="{B7FC1D3B-A2F1-ED28-FD4E-DD7F1DEF1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06398" y="4448289"/>
            <a:ext cx="972000" cy="972000"/>
          </a:xfrm>
          <a:prstGeom prst="rect">
            <a:avLst/>
          </a:prstGeom>
        </p:spPr>
      </p:pic>
      <p:pic>
        <p:nvPicPr>
          <p:cNvPr id="108" name="Graphic 107" descr="Woman with solid fill">
            <a:extLst>
              <a:ext uri="{FF2B5EF4-FFF2-40B4-BE49-F238E27FC236}">
                <a16:creationId xmlns:a16="http://schemas.microsoft.com/office/drawing/2014/main" id="{876EB68B-47F9-6636-3774-F706242D8B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76548" y="2096971"/>
            <a:ext cx="972000" cy="972000"/>
          </a:xfrm>
          <a:prstGeom prst="rect">
            <a:avLst/>
          </a:prstGeom>
        </p:spPr>
      </p:pic>
      <p:pic>
        <p:nvPicPr>
          <p:cNvPr id="109" name="Graphic 108" descr="Man with solid fill">
            <a:extLst>
              <a:ext uri="{FF2B5EF4-FFF2-40B4-BE49-F238E27FC236}">
                <a16:creationId xmlns:a16="http://schemas.microsoft.com/office/drawing/2014/main" id="{A5AB4A7C-6CDE-20C2-68A8-2A2C80D6D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70198" y="3301958"/>
            <a:ext cx="972000" cy="972000"/>
          </a:xfrm>
          <a:prstGeom prst="rect">
            <a:avLst/>
          </a:prstGeom>
        </p:spPr>
      </p:pic>
      <p:pic>
        <p:nvPicPr>
          <p:cNvPr id="110" name="Graphic 109" descr="Woman with solid fill">
            <a:extLst>
              <a:ext uri="{FF2B5EF4-FFF2-40B4-BE49-F238E27FC236}">
                <a16:creationId xmlns:a16="http://schemas.microsoft.com/office/drawing/2014/main" id="{1361419A-96B6-4574-A96B-94A6757E9A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57498" y="4448289"/>
            <a:ext cx="972000" cy="972000"/>
          </a:xfrm>
          <a:prstGeom prst="rect">
            <a:avLst/>
          </a:prstGeom>
        </p:spPr>
      </p:pic>
      <p:pic>
        <p:nvPicPr>
          <p:cNvPr id="124" name="Graphic 123" descr="Man with solid fill">
            <a:extLst>
              <a:ext uri="{FF2B5EF4-FFF2-40B4-BE49-F238E27FC236}">
                <a16:creationId xmlns:a16="http://schemas.microsoft.com/office/drawing/2014/main" id="{440E7909-115D-BA10-0187-CAD3D2E21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7498" y="5651349"/>
            <a:ext cx="972000" cy="972000"/>
          </a:xfrm>
          <a:prstGeom prst="rect">
            <a:avLst/>
          </a:prstGeom>
        </p:spPr>
      </p:pic>
      <p:pic>
        <p:nvPicPr>
          <p:cNvPr id="125" name="Graphic 124" descr="Woman with solid fill">
            <a:extLst>
              <a:ext uri="{FF2B5EF4-FFF2-40B4-BE49-F238E27FC236}">
                <a16:creationId xmlns:a16="http://schemas.microsoft.com/office/drawing/2014/main" id="{B44217FC-0969-2772-150F-C62D5FCBA6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34869" y="3301958"/>
            <a:ext cx="972000" cy="972000"/>
          </a:xfrm>
          <a:prstGeom prst="rect">
            <a:avLst/>
          </a:prstGeom>
        </p:spPr>
      </p:pic>
      <p:pic>
        <p:nvPicPr>
          <p:cNvPr id="126" name="Graphic 125" descr="Man with solid fill">
            <a:extLst>
              <a:ext uri="{FF2B5EF4-FFF2-40B4-BE49-F238E27FC236}">
                <a16:creationId xmlns:a16="http://schemas.microsoft.com/office/drawing/2014/main" id="{660EEDFC-AF96-4939-F58F-AD8A13E2B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39724" y="2096971"/>
            <a:ext cx="972000" cy="972000"/>
          </a:xfrm>
          <a:prstGeom prst="rect">
            <a:avLst/>
          </a:prstGeom>
        </p:spPr>
      </p:pic>
      <p:pic>
        <p:nvPicPr>
          <p:cNvPr id="127" name="Graphic 126" descr="Woman with solid fill">
            <a:extLst>
              <a:ext uri="{FF2B5EF4-FFF2-40B4-BE49-F238E27FC236}">
                <a16:creationId xmlns:a16="http://schemas.microsoft.com/office/drawing/2014/main" id="{1FF8A333-D885-79D8-E4FD-F7025CE7E6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04936" y="5651349"/>
            <a:ext cx="972000" cy="972000"/>
          </a:xfrm>
          <a:prstGeom prst="rect">
            <a:avLst/>
          </a:prstGeom>
        </p:spPr>
      </p:pic>
      <p:pic>
        <p:nvPicPr>
          <p:cNvPr id="128" name="Graphic 127" descr="Man with solid fill">
            <a:extLst>
              <a:ext uri="{FF2B5EF4-FFF2-40B4-BE49-F238E27FC236}">
                <a16:creationId xmlns:a16="http://schemas.microsoft.com/office/drawing/2014/main" id="{6B459089-D59F-776C-2820-0A84F5FCD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09791" y="4448289"/>
            <a:ext cx="972000" cy="972000"/>
          </a:xfrm>
          <a:prstGeom prst="rect">
            <a:avLst/>
          </a:prstGeom>
        </p:spPr>
      </p:pic>
      <p:pic>
        <p:nvPicPr>
          <p:cNvPr id="137" name="Graphic 136" descr="Woman with solid fill">
            <a:extLst>
              <a:ext uri="{FF2B5EF4-FFF2-40B4-BE49-F238E27FC236}">
                <a16:creationId xmlns:a16="http://schemas.microsoft.com/office/drawing/2014/main" id="{F34180DA-55C6-0E4D-37ED-D20AAAD612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92641" y="2096971"/>
            <a:ext cx="972000" cy="972000"/>
          </a:xfrm>
          <a:prstGeom prst="rect">
            <a:avLst/>
          </a:prstGeom>
        </p:spPr>
      </p:pic>
      <p:pic>
        <p:nvPicPr>
          <p:cNvPr id="139" name="Graphic 138" descr="Man with solid fill">
            <a:extLst>
              <a:ext uri="{FF2B5EF4-FFF2-40B4-BE49-F238E27FC236}">
                <a16:creationId xmlns:a16="http://schemas.microsoft.com/office/drawing/2014/main" id="{C117C40F-DCD7-1977-6DF8-1E844A549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92641" y="3301958"/>
            <a:ext cx="972000" cy="972000"/>
          </a:xfrm>
          <a:prstGeom prst="rect">
            <a:avLst/>
          </a:prstGeom>
        </p:spPr>
      </p:pic>
      <p:pic>
        <p:nvPicPr>
          <p:cNvPr id="140" name="Graphic 139" descr="Woman with solid fill">
            <a:extLst>
              <a:ext uri="{FF2B5EF4-FFF2-40B4-BE49-F238E27FC236}">
                <a16:creationId xmlns:a16="http://schemas.microsoft.com/office/drawing/2014/main" id="{DB1CE9AA-ADCA-7004-CA0E-61A593CFC8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54541" y="4448289"/>
            <a:ext cx="972000" cy="972000"/>
          </a:xfrm>
          <a:prstGeom prst="rect">
            <a:avLst/>
          </a:prstGeom>
        </p:spPr>
      </p:pic>
      <p:pic>
        <p:nvPicPr>
          <p:cNvPr id="141" name="Graphic 140" descr="Man with solid fill">
            <a:extLst>
              <a:ext uri="{FF2B5EF4-FFF2-40B4-BE49-F238E27FC236}">
                <a16:creationId xmlns:a16="http://schemas.microsoft.com/office/drawing/2014/main" id="{C55A106A-C0DA-E0D7-8294-5D3213BF5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0891" y="5651349"/>
            <a:ext cx="972000" cy="972000"/>
          </a:xfrm>
          <a:prstGeom prst="rect">
            <a:avLst/>
          </a:prstGeom>
        </p:spPr>
      </p:pic>
      <p:pic>
        <p:nvPicPr>
          <p:cNvPr id="142" name="Graphic 141" descr="Woman with solid fill">
            <a:extLst>
              <a:ext uri="{FF2B5EF4-FFF2-40B4-BE49-F238E27FC236}">
                <a16:creationId xmlns:a16="http://schemas.microsoft.com/office/drawing/2014/main" id="{2892F160-D048-6C63-518A-D4C627A116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47693" y="3301958"/>
            <a:ext cx="972000" cy="972000"/>
          </a:xfrm>
          <a:prstGeom prst="rect">
            <a:avLst/>
          </a:prstGeom>
        </p:spPr>
      </p:pic>
      <p:pic>
        <p:nvPicPr>
          <p:cNvPr id="143" name="Graphic 142" descr="Man with solid fill">
            <a:extLst>
              <a:ext uri="{FF2B5EF4-FFF2-40B4-BE49-F238E27FC236}">
                <a16:creationId xmlns:a16="http://schemas.microsoft.com/office/drawing/2014/main" id="{C160E2FD-AE45-BA0F-4A02-01FAA8A4E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46198" y="2096971"/>
            <a:ext cx="972000" cy="972000"/>
          </a:xfrm>
          <a:prstGeom prst="rect">
            <a:avLst/>
          </a:prstGeom>
        </p:spPr>
      </p:pic>
      <p:pic>
        <p:nvPicPr>
          <p:cNvPr id="144" name="Graphic 143" descr="Woman with solid fill">
            <a:extLst>
              <a:ext uri="{FF2B5EF4-FFF2-40B4-BE49-F238E27FC236}">
                <a16:creationId xmlns:a16="http://schemas.microsoft.com/office/drawing/2014/main" id="{6B6B1AA5-24BA-3895-53F8-984D170671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36810" y="5651349"/>
            <a:ext cx="972000" cy="972000"/>
          </a:xfrm>
          <a:prstGeom prst="rect">
            <a:avLst/>
          </a:prstGeom>
        </p:spPr>
      </p:pic>
      <p:pic>
        <p:nvPicPr>
          <p:cNvPr id="145" name="Graphic 144" descr="Man with solid fill">
            <a:extLst>
              <a:ext uri="{FF2B5EF4-FFF2-40B4-BE49-F238E27FC236}">
                <a16:creationId xmlns:a16="http://schemas.microsoft.com/office/drawing/2014/main" id="{1AE60BBC-9817-27F1-8F7A-D7FFC88B2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35315" y="4448289"/>
            <a:ext cx="972000" cy="972000"/>
          </a:xfrm>
          <a:prstGeom prst="rect">
            <a:avLst/>
          </a:prstGeom>
        </p:spPr>
      </p:pic>
      <p:grpSp>
        <p:nvGrpSpPr>
          <p:cNvPr id="146" name="Group 145">
            <a:extLst>
              <a:ext uri="{FF2B5EF4-FFF2-40B4-BE49-F238E27FC236}">
                <a16:creationId xmlns:a16="http://schemas.microsoft.com/office/drawing/2014/main" id="{52A36273-CF04-5552-446F-03E60A7ADCB1}"/>
              </a:ext>
            </a:extLst>
          </p:cNvPr>
          <p:cNvGrpSpPr/>
          <p:nvPr/>
        </p:nvGrpSpPr>
        <p:grpSpPr>
          <a:xfrm>
            <a:off x="9805378" y="3473276"/>
            <a:ext cx="1879135" cy="530232"/>
            <a:chOff x="214193" y="4646619"/>
            <a:chExt cx="1879135" cy="530232"/>
          </a:xfrm>
        </p:grpSpPr>
        <p:pic>
          <p:nvPicPr>
            <p:cNvPr id="147" name="Picture 4" descr="Covid Variant 2">
              <a:extLst>
                <a:ext uri="{FF2B5EF4-FFF2-40B4-BE49-F238E27FC236}">
                  <a16:creationId xmlns:a16="http://schemas.microsoft.com/office/drawing/2014/main" id="{FB42D719-1241-5C91-501D-EB27C1829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461" y="4646619"/>
              <a:ext cx="530232" cy="530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2" name="Picture 4" descr="Covid Variant 2">
              <a:extLst>
                <a:ext uri="{FF2B5EF4-FFF2-40B4-BE49-F238E27FC236}">
                  <a16:creationId xmlns:a16="http://schemas.microsoft.com/office/drawing/2014/main" id="{3A698859-F0DB-75CE-3A25-D1E716C1D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096" y="4646619"/>
              <a:ext cx="530232" cy="530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3" name="Picture 4" descr="Covid Variant 2">
              <a:extLst>
                <a:ext uri="{FF2B5EF4-FFF2-40B4-BE49-F238E27FC236}">
                  <a16:creationId xmlns:a16="http://schemas.microsoft.com/office/drawing/2014/main" id="{F999F001-D128-AD51-37C1-FE076FB3B8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827" y="4646619"/>
              <a:ext cx="530232" cy="530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4" name="Picture 4" descr="Covid Variant 2">
              <a:extLst>
                <a:ext uri="{FF2B5EF4-FFF2-40B4-BE49-F238E27FC236}">
                  <a16:creationId xmlns:a16="http://schemas.microsoft.com/office/drawing/2014/main" id="{17FD9229-B9AF-97EE-6596-8EA3EC8E3D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3" y="4646619"/>
              <a:ext cx="530232" cy="530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5D1C4A0F-A02D-7E7D-9CD9-0D92FA5DBB3E}"/>
              </a:ext>
            </a:extLst>
          </p:cNvPr>
          <p:cNvGrpSpPr/>
          <p:nvPr/>
        </p:nvGrpSpPr>
        <p:grpSpPr>
          <a:xfrm>
            <a:off x="8875139" y="3466128"/>
            <a:ext cx="1011761" cy="530232"/>
            <a:chOff x="10704758" y="3492550"/>
            <a:chExt cx="1011761" cy="530232"/>
          </a:xfrm>
        </p:grpSpPr>
        <p:pic>
          <p:nvPicPr>
            <p:cNvPr id="236" name="Picture 4" descr="Covid Variant 2">
              <a:extLst>
                <a:ext uri="{FF2B5EF4-FFF2-40B4-BE49-F238E27FC236}">
                  <a16:creationId xmlns:a16="http://schemas.microsoft.com/office/drawing/2014/main" id="{1BDE351B-4211-E796-6747-00913BB286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4758" y="3492550"/>
              <a:ext cx="530232" cy="530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" name="Picture 4" descr="Covid Variant 2">
              <a:extLst>
                <a:ext uri="{FF2B5EF4-FFF2-40B4-BE49-F238E27FC236}">
                  <a16:creationId xmlns:a16="http://schemas.microsoft.com/office/drawing/2014/main" id="{8339AD6A-FA58-3DFD-BA31-9EDA041DD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287" y="3492550"/>
              <a:ext cx="530232" cy="530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DD33238B-B5B8-160E-B189-A5CE7829D86F}"/>
              </a:ext>
            </a:extLst>
          </p:cNvPr>
          <p:cNvGrpSpPr/>
          <p:nvPr/>
        </p:nvGrpSpPr>
        <p:grpSpPr>
          <a:xfrm>
            <a:off x="6155924" y="3437537"/>
            <a:ext cx="2809896" cy="535019"/>
            <a:chOff x="7974353" y="3441758"/>
            <a:chExt cx="2809896" cy="535019"/>
          </a:xfrm>
        </p:grpSpPr>
        <p:pic>
          <p:nvPicPr>
            <p:cNvPr id="239" name="Picture 2" descr="Heart">
              <a:extLst>
                <a:ext uri="{FF2B5EF4-FFF2-40B4-BE49-F238E27FC236}">
                  <a16:creationId xmlns:a16="http://schemas.microsoft.com/office/drawing/2014/main" id="{1B0DFCD6-36A9-52F5-E34C-045E0ABA4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4353" y="3441758"/>
              <a:ext cx="535019" cy="53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" name="Picture 2" descr="Heart">
              <a:extLst>
                <a:ext uri="{FF2B5EF4-FFF2-40B4-BE49-F238E27FC236}">
                  <a16:creationId xmlns:a16="http://schemas.microsoft.com/office/drawing/2014/main" id="{A08335B6-A131-00FD-5C9E-8070C73FE1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9328" y="3441758"/>
              <a:ext cx="535019" cy="53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" name="Picture 2" descr="Heart">
              <a:extLst>
                <a:ext uri="{FF2B5EF4-FFF2-40B4-BE49-F238E27FC236}">
                  <a16:creationId xmlns:a16="http://schemas.microsoft.com/office/drawing/2014/main" id="{6C0C0826-5575-7A17-16A8-4F0F94B854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4303" y="3441758"/>
              <a:ext cx="535019" cy="53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2" name="Picture 2" descr="Heart">
              <a:extLst>
                <a:ext uri="{FF2B5EF4-FFF2-40B4-BE49-F238E27FC236}">
                  <a16:creationId xmlns:a16="http://schemas.microsoft.com/office/drawing/2014/main" id="{02050102-25ED-2552-B5F3-EC5B992B3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9278" y="3441758"/>
              <a:ext cx="535019" cy="53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" name="Picture 2" descr="Heart">
              <a:extLst>
                <a:ext uri="{FF2B5EF4-FFF2-40B4-BE49-F238E27FC236}">
                  <a16:creationId xmlns:a16="http://schemas.microsoft.com/office/drawing/2014/main" id="{E3C6268F-B0EB-095D-24E4-170F079BDD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4253" y="3441758"/>
              <a:ext cx="535019" cy="53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" name="Picture 2" descr="Heart">
              <a:extLst>
                <a:ext uri="{FF2B5EF4-FFF2-40B4-BE49-F238E27FC236}">
                  <a16:creationId xmlns:a16="http://schemas.microsoft.com/office/drawing/2014/main" id="{FF072056-1CE7-3CBF-C671-CF0AD13E0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9230" y="3441758"/>
              <a:ext cx="535019" cy="53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D62D4442-3212-0A0A-ACE9-567A75C577B7}"/>
              </a:ext>
            </a:extLst>
          </p:cNvPr>
          <p:cNvGrpSpPr/>
          <p:nvPr/>
        </p:nvGrpSpPr>
        <p:grpSpPr>
          <a:xfrm>
            <a:off x="3440043" y="3515722"/>
            <a:ext cx="2779131" cy="447323"/>
            <a:chOff x="3440043" y="3515722"/>
            <a:chExt cx="2779131" cy="447323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8F110CAB-823B-B99C-0CCD-691DEB86056D}"/>
                </a:ext>
              </a:extLst>
            </p:cNvPr>
            <p:cNvGrpSpPr/>
            <p:nvPr/>
          </p:nvGrpSpPr>
          <p:grpSpPr>
            <a:xfrm>
              <a:off x="3440043" y="3515722"/>
              <a:ext cx="477839" cy="447323"/>
              <a:chOff x="10696395" y="1368695"/>
              <a:chExt cx="477839" cy="447323"/>
            </a:xfrm>
          </p:grpSpPr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F20F373A-AFE9-BF8F-F2BB-E4D05B99E1F0}"/>
                  </a:ext>
                </a:extLst>
              </p:cNvPr>
              <p:cNvSpPr/>
              <p:nvPr/>
            </p:nvSpPr>
            <p:spPr>
              <a:xfrm>
                <a:off x="10696395" y="1368695"/>
                <a:ext cx="477839" cy="4453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40" name="Graphic 11" descr="Person in wheelchair with solid fill">
                <a:extLst>
                  <a:ext uri="{FF2B5EF4-FFF2-40B4-BE49-F238E27FC236}">
                    <a16:creationId xmlns:a16="http://schemas.microsoft.com/office/drawing/2014/main" id="{75DD214E-5E3D-61E9-7D07-80009F902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0727469" y="1369253"/>
                <a:ext cx="446765" cy="446765"/>
              </a:xfrm>
              <a:prstGeom prst="rect">
                <a:avLst/>
              </a:prstGeom>
            </p:spPr>
          </p:pic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DAAEE48B-DBBE-082B-F991-E27982D8A3A1}"/>
                </a:ext>
              </a:extLst>
            </p:cNvPr>
            <p:cNvGrpSpPr/>
            <p:nvPr/>
          </p:nvGrpSpPr>
          <p:grpSpPr>
            <a:xfrm>
              <a:off x="3900301" y="3515722"/>
              <a:ext cx="477839" cy="447323"/>
              <a:chOff x="10696395" y="1368695"/>
              <a:chExt cx="477839" cy="447323"/>
            </a:xfrm>
          </p:grpSpPr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299E71EB-E0AA-6D08-829B-1F9EBA05CFE1}"/>
                  </a:ext>
                </a:extLst>
              </p:cNvPr>
              <p:cNvSpPr/>
              <p:nvPr/>
            </p:nvSpPr>
            <p:spPr>
              <a:xfrm>
                <a:off x="10696395" y="1368695"/>
                <a:ext cx="477839" cy="4453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25" name="Graphic 11" descr="Person in wheelchair with solid fill">
                <a:extLst>
                  <a:ext uri="{FF2B5EF4-FFF2-40B4-BE49-F238E27FC236}">
                    <a16:creationId xmlns:a16="http://schemas.microsoft.com/office/drawing/2014/main" id="{D4EFA161-40D4-6119-ED23-92CAA47FD2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0727469" y="1369253"/>
                <a:ext cx="446765" cy="446765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A9FE272E-E911-F311-52A5-3A01EC6C7D15}"/>
                </a:ext>
              </a:extLst>
            </p:cNvPr>
            <p:cNvGrpSpPr/>
            <p:nvPr/>
          </p:nvGrpSpPr>
          <p:grpSpPr>
            <a:xfrm>
              <a:off x="4360559" y="3515722"/>
              <a:ext cx="477839" cy="447323"/>
              <a:chOff x="10696395" y="1368695"/>
              <a:chExt cx="477839" cy="447323"/>
            </a:xfrm>
          </p:grpSpPr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7E6AAB67-7B78-28BC-F307-786A9F89A405}"/>
                  </a:ext>
                </a:extLst>
              </p:cNvPr>
              <p:cNvSpPr/>
              <p:nvPr/>
            </p:nvSpPr>
            <p:spPr>
              <a:xfrm>
                <a:off x="10696395" y="1368695"/>
                <a:ext cx="477839" cy="4453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23" name="Graphic 11" descr="Person in wheelchair with solid fill">
                <a:extLst>
                  <a:ext uri="{FF2B5EF4-FFF2-40B4-BE49-F238E27FC236}">
                    <a16:creationId xmlns:a16="http://schemas.microsoft.com/office/drawing/2014/main" id="{FA4B76E3-6BEF-F520-7BA1-EB939EC22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0727469" y="1369253"/>
                <a:ext cx="446765" cy="446765"/>
              </a:xfrm>
              <a:prstGeom prst="rect">
                <a:avLst/>
              </a:prstGeom>
            </p:spPr>
          </p:pic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60A3A680-F033-E657-2FFC-54FDE798731B}"/>
                </a:ext>
              </a:extLst>
            </p:cNvPr>
            <p:cNvGrpSpPr/>
            <p:nvPr/>
          </p:nvGrpSpPr>
          <p:grpSpPr>
            <a:xfrm>
              <a:off x="4820817" y="3515722"/>
              <a:ext cx="477839" cy="447323"/>
              <a:chOff x="10696395" y="1368695"/>
              <a:chExt cx="477839" cy="447323"/>
            </a:xfrm>
          </p:grpSpPr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ACB31B95-4D8B-A355-B5B9-1D5EE04E9D6F}"/>
                  </a:ext>
                </a:extLst>
              </p:cNvPr>
              <p:cNvSpPr/>
              <p:nvPr/>
            </p:nvSpPr>
            <p:spPr>
              <a:xfrm>
                <a:off x="10696395" y="1368695"/>
                <a:ext cx="477839" cy="4453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21" name="Graphic 11" descr="Person in wheelchair with solid fill">
                <a:extLst>
                  <a:ext uri="{FF2B5EF4-FFF2-40B4-BE49-F238E27FC236}">
                    <a16:creationId xmlns:a16="http://schemas.microsoft.com/office/drawing/2014/main" id="{70E08D80-4DB7-FFB8-1528-4F31BC7C2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0727469" y="1369253"/>
                <a:ext cx="446765" cy="446765"/>
              </a:xfrm>
              <a:prstGeom prst="rect">
                <a:avLst/>
              </a:prstGeom>
            </p:spPr>
          </p:pic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079638E1-9689-565E-9D73-9BA1DC933F4D}"/>
                </a:ext>
              </a:extLst>
            </p:cNvPr>
            <p:cNvGrpSpPr/>
            <p:nvPr/>
          </p:nvGrpSpPr>
          <p:grpSpPr>
            <a:xfrm>
              <a:off x="5281075" y="3515722"/>
              <a:ext cx="477839" cy="447323"/>
              <a:chOff x="10696395" y="1368695"/>
              <a:chExt cx="477839" cy="447323"/>
            </a:xfrm>
          </p:grpSpPr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24106744-3FA1-6892-4C4A-772731A87069}"/>
                  </a:ext>
                </a:extLst>
              </p:cNvPr>
              <p:cNvSpPr/>
              <p:nvPr/>
            </p:nvSpPr>
            <p:spPr>
              <a:xfrm>
                <a:off x="10696395" y="1368695"/>
                <a:ext cx="477839" cy="4453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55" name="Graphic 11" descr="Person in wheelchair with solid fill">
                <a:extLst>
                  <a:ext uri="{FF2B5EF4-FFF2-40B4-BE49-F238E27FC236}">
                    <a16:creationId xmlns:a16="http://schemas.microsoft.com/office/drawing/2014/main" id="{5B39E8B0-64E1-8117-F0A2-170F29E5A5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0727469" y="1369253"/>
                <a:ext cx="446765" cy="446765"/>
              </a:xfrm>
              <a:prstGeom prst="rect">
                <a:avLst/>
              </a:prstGeom>
            </p:spPr>
          </p:pic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5DB50F45-42E1-D135-F3E8-A1D12E55AB10}"/>
                </a:ext>
              </a:extLst>
            </p:cNvPr>
            <p:cNvGrpSpPr/>
            <p:nvPr/>
          </p:nvGrpSpPr>
          <p:grpSpPr>
            <a:xfrm>
              <a:off x="5741335" y="3515722"/>
              <a:ext cx="477839" cy="447323"/>
              <a:chOff x="10696395" y="1368695"/>
              <a:chExt cx="477839" cy="447323"/>
            </a:xfrm>
          </p:grpSpPr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E0B6DFF1-5C70-F97F-2D31-4812A01FEBF3}"/>
                  </a:ext>
                </a:extLst>
              </p:cNvPr>
              <p:cNvSpPr/>
              <p:nvPr/>
            </p:nvSpPr>
            <p:spPr>
              <a:xfrm>
                <a:off x="10696395" y="1368695"/>
                <a:ext cx="477839" cy="4453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53" name="Graphic 11" descr="Person in wheelchair with solid fill">
                <a:extLst>
                  <a:ext uri="{FF2B5EF4-FFF2-40B4-BE49-F238E27FC236}">
                    <a16:creationId xmlns:a16="http://schemas.microsoft.com/office/drawing/2014/main" id="{883E79EF-B406-C010-0C77-4CB09335E7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0727469" y="1369253"/>
                <a:ext cx="446765" cy="446765"/>
              </a:xfrm>
              <a:prstGeom prst="rect">
                <a:avLst/>
              </a:prstGeom>
            </p:spPr>
          </p:pic>
        </p:grpSp>
      </p:grpSp>
      <p:grpSp>
        <p:nvGrpSpPr>
          <p:cNvPr id="341" name="Group 340">
            <a:extLst>
              <a:ext uri="{FF2B5EF4-FFF2-40B4-BE49-F238E27FC236}">
                <a16:creationId xmlns:a16="http://schemas.microsoft.com/office/drawing/2014/main" id="{85861D69-15B6-8510-5CDE-34EAC53D0579}"/>
              </a:ext>
            </a:extLst>
          </p:cNvPr>
          <p:cNvGrpSpPr/>
          <p:nvPr/>
        </p:nvGrpSpPr>
        <p:grpSpPr>
          <a:xfrm>
            <a:off x="234959" y="3466128"/>
            <a:ext cx="3234547" cy="477839"/>
            <a:chOff x="234959" y="3466128"/>
            <a:chExt cx="3234547" cy="477839"/>
          </a:xfrm>
        </p:grpSpPr>
        <p:pic>
          <p:nvPicPr>
            <p:cNvPr id="342" name="Picture 2" descr="Pneumonia">
              <a:extLst>
                <a:ext uri="{FF2B5EF4-FFF2-40B4-BE49-F238E27FC236}">
                  <a16:creationId xmlns:a16="http://schemas.microsoft.com/office/drawing/2014/main" id="{28EE9860-45DC-83C1-4B6E-2FAE8F05B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410" y="3466128"/>
              <a:ext cx="477839" cy="47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3" name="Picture 2" descr="Pneumonia">
              <a:extLst>
                <a:ext uri="{FF2B5EF4-FFF2-40B4-BE49-F238E27FC236}">
                  <a16:creationId xmlns:a16="http://schemas.microsoft.com/office/drawing/2014/main" id="{E9112138-EBF2-5B7A-6644-0D8A0BE6E9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861" y="3466128"/>
              <a:ext cx="477839" cy="47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4" name="Picture 2" descr="Pneumonia">
              <a:extLst>
                <a:ext uri="{FF2B5EF4-FFF2-40B4-BE49-F238E27FC236}">
                  <a16:creationId xmlns:a16="http://schemas.microsoft.com/office/drawing/2014/main" id="{ACCC0140-FA73-5DA8-B79B-BB521258B4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3312" y="3466128"/>
              <a:ext cx="477839" cy="47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5" name="Picture 2" descr="Pneumonia">
              <a:extLst>
                <a:ext uri="{FF2B5EF4-FFF2-40B4-BE49-F238E27FC236}">
                  <a16:creationId xmlns:a16="http://schemas.microsoft.com/office/drawing/2014/main" id="{CD4E4463-8179-E173-9D44-836BF2072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214" y="3466128"/>
              <a:ext cx="477839" cy="47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6" name="Picture 2" descr="Pneumonia">
              <a:extLst>
                <a:ext uri="{FF2B5EF4-FFF2-40B4-BE49-F238E27FC236}">
                  <a16:creationId xmlns:a16="http://schemas.microsoft.com/office/drawing/2014/main" id="{14E39A67-950F-11D2-4007-011A6E93E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2763" y="3466128"/>
              <a:ext cx="477839" cy="47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7" name="Picture 2" descr="Pneumonia">
              <a:extLst>
                <a:ext uri="{FF2B5EF4-FFF2-40B4-BE49-F238E27FC236}">
                  <a16:creationId xmlns:a16="http://schemas.microsoft.com/office/drawing/2014/main" id="{50B34235-2D26-A74B-3461-9F85D43877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59" y="3466128"/>
              <a:ext cx="477839" cy="47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" name="Picture 2" descr="Pneumonia">
              <a:extLst>
                <a:ext uri="{FF2B5EF4-FFF2-40B4-BE49-F238E27FC236}">
                  <a16:creationId xmlns:a16="http://schemas.microsoft.com/office/drawing/2014/main" id="{173C068F-CD8D-5A56-2CA5-9B433E085B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1667" y="3466128"/>
              <a:ext cx="477839" cy="47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693927A9-1348-ED49-6E10-81455251273D}"/>
              </a:ext>
            </a:extLst>
          </p:cNvPr>
          <p:cNvGrpSpPr/>
          <p:nvPr/>
        </p:nvGrpSpPr>
        <p:grpSpPr>
          <a:xfrm>
            <a:off x="6207229" y="2322630"/>
            <a:ext cx="5013558" cy="442671"/>
            <a:chOff x="6207229" y="2322630"/>
            <a:chExt cx="5013558" cy="442671"/>
          </a:xfrm>
        </p:grpSpPr>
        <p:pic>
          <p:nvPicPr>
            <p:cNvPr id="350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02177871-BFB2-C27E-823B-91559580F4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8494324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1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BFB4027E-4BEF-4869-0C21-94A0500DEC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8951743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2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067CEEB4-06E6-3185-2966-3719AFD40E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9409162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4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36EC5BA4-BE70-086B-5ADD-ADB78BDAE4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9866581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5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E5EE1891-F1FC-DC67-9F06-69F5EC19F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10324000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6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3B90C949-DD4D-849C-BCA2-7E73126147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10781423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7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BDBC312D-28B1-C28D-66E2-E7BF2DB8C5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6207229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8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5CFB4A18-AF18-9C9C-4D98-6387785408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6664648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9471B617-29FD-E897-4FA8-85C9C20EB1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7122067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0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966E98E0-1D3A-5852-27EC-5EB2DF6E14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7579486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1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DD7B312F-69A0-DF9C-CC2B-43B78535B5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8036905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2" name="Picture 2" descr="Pneumonia">
            <a:extLst>
              <a:ext uri="{FF2B5EF4-FFF2-40B4-BE49-F238E27FC236}">
                <a16:creationId xmlns:a16="http://schemas.microsoft.com/office/drawing/2014/main" id="{240CB007-2F52-5CE7-7DE1-519DC544B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278" y="2240427"/>
            <a:ext cx="477839" cy="47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2" name="Group 421">
            <a:extLst>
              <a:ext uri="{FF2B5EF4-FFF2-40B4-BE49-F238E27FC236}">
                <a16:creationId xmlns:a16="http://schemas.microsoft.com/office/drawing/2014/main" id="{F0B8EC08-FE8E-8AA5-60FC-C16D5E92786B}"/>
              </a:ext>
            </a:extLst>
          </p:cNvPr>
          <p:cNvGrpSpPr/>
          <p:nvPr/>
        </p:nvGrpSpPr>
        <p:grpSpPr>
          <a:xfrm>
            <a:off x="201213" y="2305511"/>
            <a:ext cx="6059065" cy="556248"/>
            <a:chOff x="201213" y="2305511"/>
            <a:chExt cx="6059065" cy="556248"/>
          </a:xfrm>
        </p:grpSpPr>
        <p:grpSp>
          <p:nvGrpSpPr>
            <p:cNvPr id="424" name="Group 423">
              <a:extLst>
                <a:ext uri="{FF2B5EF4-FFF2-40B4-BE49-F238E27FC236}">
                  <a16:creationId xmlns:a16="http://schemas.microsoft.com/office/drawing/2014/main" id="{0D6DF429-376E-5DC1-17AF-EF735EA83066}"/>
                </a:ext>
              </a:extLst>
            </p:cNvPr>
            <p:cNvGrpSpPr/>
            <p:nvPr/>
          </p:nvGrpSpPr>
          <p:grpSpPr>
            <a:xfrm>
              <a:off x="201213" y="2305511"/>
              <a:ext cx="6053181" cy="556248"/>
              <a:chOff x="201213" y="2305511"/>
              <a:chExt cx="6053181" cy="556248"/>
            </a:xfrm>
          </p:grpSpPr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58CE0B58-3AD7-701D-3D19-5C34EBA877DB}"/>
                  </a:ext>
                </a:extLst>
              </p:cNvPr>
              <p:cNvSpPr/>
              <p:nvPr/>
            </p:nvSpPr>
            <p:spPr>
              <a:xfrm>
                <a:off x="3872637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541C1C52-9CFE-3D03-E36B-58BAA2202AA4}"/>
                  </a:ext>
                </a:extLst>
              </p:cNvPr>
              <p:cNvSpPr/>
              <p:nvPr/>
            </p:nvSpPr>
            <p:spPr>
              <a:xfrm>
                <a:off x="3413709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F3296BC6-6C8A-7814-0572-FB8736251653}"/>
                  </a:ext>
                </a:extLst>
              </p:cNvPr>
              <p:cNvSpPr/>
              <p:nvPr/>
            </p:nvSpPr>
            <p:spPr>
              <a:xfrm>
                <a:off x="2954781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B7116C72-241D-0CE7-870B-91BA76DA10BB}"/>
                  </a:ext>
                </a:extLst>
              </p:cNvPr>
              <p:cNvSpPr/>
              <p:nvPr/>
            </p:nvSpPr>
            <p:spPr>
              <a:xfrm>
                <a:off x="2495853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D64072C9-84FF-8126-55CE-403E27D3BE02}"/>
                  </a:ext>
                </a:extLst>
              </p:cNvPr>
              <p:cNvSpPr/>
              <p:nvPr/>
            </p:nvSpPr>
            <p:spPr>
              <a:xfrm>
                <a:off x="2036925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1CBD38C5-4C14-B101-8E62-9D1F44C05AD9}"/>
                  </a:ext>
                </a:extLst>
              </p:cNvPr>
              <p:cNvSpPr/>
              <p:nvPr/>
            </p:nvSpPr>
            <p:spPr>
              <a:xfrm>
                <a:off x="1577997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C25F3CCB-BFEA-1C2B-F12D-65E1AAC3EA4F}"/>
                  </a:ext>
                </a:extLst>
              </p:cNvPr>
              <p:cNvSpPr/>
              <p:nvPr/>
            </p:nvSpPr>
            <p:spPr>
              <a:xfrm>
                <a:off x="1119069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44D9CBF2-66E4-63BB-54FA-03459DAC970C}"/>
                  </a:ext>
                </a:extLst>
              </p:cNvPr>
              <p:cNvSpPr/>
              <p:nvPr/>
            </p:nvSpPr>
            <p:spPr>
              <a:xfrm>
                <a:off x="660141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0C1939D2-08D1-13A6-BA66-9FA14EF85288}"/>
                  </a:ext>
                </a:extLst>
              </p:cNvPr>
              <p:cNvSpPr/>
              <p:nvPr/>
            </p:nvSpPr>
            <p:spPr>
              <a:xfrm>
                <a:off x="201213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70AA4545-069F-5EDF-1810-82352E3BA083}"/>
                  </a:ext>
                </a:extLst>
              </p:cNvPr>
              <p:cNvSpPr/>
              <p:nvPr/>
            </p:nvSpPr>
            <p:spPr>
              <a:xfrm>
                <a:off x="4331565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BEF25FF-DFAE-45D2-05BF-6D8995A49423}"/>
                  </a:ext>
                </a:extLst>
              </p:cNvPr>
              <p:cNvSpPr/>
              <p:nvPr/>
            </p:nvSpPr>
            <p:spPr>
              <a:xfrm>
                <a:off x="4790493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87C52C20-3F7E-A2B7-B58F-F47847B17C8D}"/>
                  </a:ext>
                </a:extLst>
              </p:cNvPr>
              <p:cNvSpPr/>
              <p:nvPr/>
            </p:nvSpPr>
            <p:spPr>
              <a:xfrm>
                <a:off x="5249421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57B7A828-5DED-985A-B8BC-C1AB917AA4E3}"/>
                  </a:ext>
                </a:extLst>
              </p:cNvPr>
              <p:cNvSpPr/>
              <p:nvPr/>
            </p:nvSpPr>
            <p:spPr>
              <a:xfrm>
                <a:off x="5708346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425" name="Graphic 424" descr="Baby outline">
              <a:extLst>
                <a:ext uri="{FF2B5EF4-FFF2-40B4-BE49-F238E27FC236}">
                  <a16:creationId xmlns:a16="http://schemas.microsoft.com/office/drawing/2014/main" id="{1E38704B-94A3-1860-FF66-B5FB568DC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61809" y="2314700"/>
              <a:ext cx="531911" cy="531911"/>
            </a:xfrm>
            <a:prstGeom prst="ellipse">
              <a:avLst/>
            </a:prstGeom>
          </p:spPr>
        </p:pic>
        <p:pic>
          <p:nvPicPr>
            <p:cNvPr id="426" name="Graphic 425" descr="Baby outline">
              <a:extLst>
                <a:ext uri="{FF2B5EF4-FFF2-40B4-BE49-F238E27FC236}">
                  <a16:creationId xmlns:a16="http://schemas.microsoft.com/office/drawing/2014/main" id="{DCB08C7D-EC39-D979-9393-BCC0AA5CF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201213" y="2314700"/>
              <a:ext cx="531911" cy="531911"/>
            </a:xfrm>
            <a:prstGeom prst="ellipse">
              <a:avLst/>
            </a:prstGeom>
          </p:spPr>
        </p:pic>
        <p:pic>
          <p:nvPicPr>
            <p:cNvPr id="427" name="Graphic 426" descr="Baby outline">
              <a:extLst>
                <a:ext uri="{FF2B5EF4-FFF2-40B4-BE49-F238E27FC236}">
                  <a16:creationId xmlns:a16="http://schemas.microsoft.com/office/drawing/2014/main" id="{C692426D-2055-8C66-5FEC-C26E4F164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122405" y="2314700"/>
              <a:ext cx="531911" cy="531911"/>
            </a:xfrm>
            <a:prstGeom prst="ellipse">
              <a:avLst/>
            </a:prstGeom>
          </p:spPr>
        </p:pic>
        <p:pic>
          <p:nvPicPr>
            <p:cNvPr id="428" name="Graphic 427" descr="Baby outline">
              <a:extLst>
                <a:ext uri="{FF2B5EF4-FFF2-40B4-BE49-F238E27FC236}">
                  <a16:creationId xmlns:a16="http://schemas.microsoft.com/office/drawing/2014/main" id="{D226F964-BD9D-8C96-B9FA-319E84B53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2043597" y="2314700"/>
              <a:ext cx="531911" cy="531911"/>
            </a:xfrm>
            <a:prstGeom prst="ellipse">
              <a:avLst/>
            </a:prstGeom>
          </p:spPr>
        </p:pic>
        <p:pic>
          <p:nvPicPr>
            <p:cNvPr id="429" name="Graphic 428" descr="Baby outline">
              <a:extLst>
                <a:ext uri="{FF2B5EF4-FFF2-40B4-BE49-F238E27FC236}">
                  <a16:creationId xmlns:a16="http://schemas.microsoft.com/office/drawing/2014/main" id="{4DC7CFC7-994D-D4B7-88B4-930D81766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583001" y="2314700"/>
              <a:ext cx="531911" cy="531911"/>
            </a:xfrm>
            <a:prstGeom prst="ellipse">
              <a:avLst/>
            </a:prstGeom>
          </p:spPr>
        </p:pic>
        <p:pic>
          <p:nvPicPr>
            <p:cNvPr id="430" name="Graphic 429" descr="Baby outline">
              <a:extLst>
                <a:ext uri="{FF2B5EF4-FFF2-40B4-BE49-F238E27FC236}">
                  <a16:creationId xmlns:a16="http://schemas.microsoft.com/office/drawing/2014/main" id="{4DC0C17F-4306-4BEA-3769-E4CE7375E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2964789" y="2314700"/>
              <a:ext cx="531911" cy="531911"/>
            </a:xfrm>
            <a:prstGeom prst="ellipse">
              <a:avLst/>
            </a:prstGeom>
          </p:spPr>
        </p:pic>
        <p:pic>
          <p:nvPicPr>
            <p:cNvPr id="431" name="Graphic 430" descr="Baby outline">
              <a:extLst>
                <a:ext uri="{FF2B5EF4-FFF2-40B4-BE49-F238E27FC236}">
                  <a16:creationId xmlns:a16="http://schemas.microsoft.com/office/drawing/2014/main" id="{76AEAD5A-E67D-2228-85F4-B324B9D0D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2504193" y="2314700"/>
              <a:ext cx="531911" cy="531911"/>
            </a:xfrm>
            <a:prstGeom prst="ellipse">
              <a:avLst/>
            </a:prstGeom>
          </p:spPr>
        </p:pic>
        <p:pic>
          <p:nvPicPr>
            <p:cNvPr id="432" name="Graphic 431" descr="Baby outline">
              <a:extLst>
                <a:ext uri="{FF2B5EF4-FFF2-40B4-BE49-F238E27FC236}">
                  <a16:creationId xmlns:a16="http://schemas.microsoft.com/office/drawing/2014/main" id="{39E2ACE4-26B3-E238-9499-88B9D38F7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885981" y="2314700"/>
              <a:ext cx="531911" cy="531911"/>
            </a:xfrm>
            <a:prstGeom prst="ellipse">
              <a:avLst/>
            </a:prstGeom>
          </p:spPr>
        </p:pic>
        <p:pic>
          <p:nvPicPr>
            <p:cNvPr id="433" name="Graphic 432" descr="Baby outline">
              <a:extLst>
                <a:ext uri="{FF2B5EF4-FFF2-40B4-BE49-F238E27FC236}">
                  <a16:creationId xmlns:a16="http://schemas.microsoft.com/office/drawing/2014/main" id="{32722E66-7C9D-71D7-9AA8-0C2A1CA50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425385" y="2314700"/>
              <a:ext cx="531911" cy="531911"/>
            </a:xfrm>
            <a:prstGeom prst="ellipse">
              <a:avLst/>
            </a:prstGeom>
          </p:spPr>
        </p:pic>
        <p:pic>
          <p:nvPicPr>
            <p:cNvPr id="434" name="Graphic 433" descr="Baby outline">
              <a:extLst>
                <a:ext uri="{FF2B5EF4-FFF2-40B4-BE49-F238E27FC236}">
                  <a16:creationId xmlns:a16="http://schemas.microsoft.com/office/drawing/2014/main" id="{7142A7FE-259F-ECD4-A665-13222217B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807173" y="2314700"/>
              <a:ext cx="531911" cy="531911"/>
            </a:xfrm>
            <a:prstGeom prst="ellipse">
              <a:avLst/>
            </a:prstGeom>
          </p:spPr>
        </p:pic>
        <p:pic>
          <p:nvPicPr>
            <p:cNvPr id="435" name="Graphic 434" descr="Baby outline">
              <a:extLst>
                <a:ext uri="{FF2B5EF4-FFF2-40B4-BE49-F238E27FC236}">
                  <a16:creationId xmlns:a16="http://schemas.microsoft.com/office/drawing/2014/main" id="{936266F5-4A37-BDBF-7778-FDE91E3EC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346577" y="2314700"/>
              <a:ext cx="531911" cy="531911"/>
            </a:xfrm>
            <a:prstGeom prst="ellipse">
              <a:avLst/>
            </a:prstGeom>
          </p:spPr>
        </p:pic>
        <p:pic>
          <p:nvPicPr>
            <p:cNvPr id="436" name="Graphic 435" descr="Baby outline">
              <a:extLst>
                <a:ext uri="{FF2B5EF4-FFF2-40B4-BE49-F238E27FC236}">
                  <a16:creationId xmlns:a16="http://schemas.microsoft.com/office/drawing/2014/main" id="{32836C21-DA61-68C5-DF88-A28CA337C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728367" y="2314700"/>
              <a:ext cx="531911" cy="531911"/>
            </a:xfrm>
            <a:prstGeom prst="ellipse">
              <a:avLst/>
            </a:prstGeom>
          </p:spPr>
        </p:pic>
        <p:pic>
          <p:nvPicPr>
            <p:cNvPr id="437" name="Graphic 436" descr="Baby outline">
              <a:extLst>
                <a:ext uri="{FF2B5EF4-FFF2-40B4-BE49-F238E27FC236}">
                  <a16:creationId xmlns:a16="http://schemas.microsoft.com/office/drawing/2014/main" id="{1F6C7CCF-74F8-E892-6FF5-C1204A948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267769" y="2314700"/>
              <a:ext cx="531911" cy="531911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3626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927ECD-3D4B-C494-9CD6-8B4B7F240279}"/>
              </a:ext>
            </a:extLst>
          </p:cNvPr>
          <p:cNvGrpSpPr/>
          <p:nvPr/>
        </p:nvGrpSpPr>
        <p:grpSpPr>
          <a:xfrm>
            <a:off x="8678333" y="8793"/>
            <a:ext cx="3513667" cy="619320"/>
            <a:chOff x="8678332" y="6317598"/>
            <a:chExt cx="3513667" cy="6193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990FDC6-58C1-9E8E-4182-3749DA4BADA8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D14E5DC8-5FAE-E7CD-649F-80F21900E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0BFD6510-8793-4404-AAE9-D487CB43C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A2D6C134-22ED-B331-D9FE-9BC7B6245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8" name="Picture 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A5BE30EF-1FC8-E272-75AD-5B9C9DC57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9" name="Graphic 8" descr="Woman with solid fill">
            <a:extLst>
              <a:ext uri="{FF2B5EF4-FFF2-40B4-BE49-F238E27FC236}">
                <a16:creationId xmlns:a16="http://schemas.microsoft.com/office/drawing/2014/main" id="{3930492F-4BCC-3B98-C324-CACC683B8F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3301958"/>
            <a:ext cx="972000" cy="972000"/>
          </a:xfrm>
          <a:prstGeom prst="rect">
            <a:avLst/>
          </a:prstGeom>
        </p:spPr>
      </p:pic>
      <p:pic>
        <p:nvPicPr>
          <p:cNvPr id="10" name="Graphic 9" descr="Man with solid fill">
            <a:extLst>
              <a:ext uri="{FF2B5EF4-FFF2-40B4-BE49-F238E27FC236}">
                <a16:creationId xmlns:a16="http://schemas.microsoft.com/office/drawing/2014/main" id="{2C1998DC-A7AD-AF3D-7B11-1FFC5DA2A1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495" y="2096971"/>
            <a:ext cx="972000" cy="972000"/>
          </a:xfrm>
          <a:prstGeom prst="rect">
            <a:avLst/>
          </a:prstGeom>
        </p:spPr>
      </p:pic>
      <p:pic>
        <p:nvPicPr>
          <p:cNvPr id="11" name="Graphic 10" descr="Woman with solid fill">
            <a:extLst>
              <a:ext uri="{FF2B5EF4-FFF2-40B4-BE49-F238E27FC236}">
                <a16:creationId xmlns:a16="http://schemas.microsoft.com/office/drawing/2014/main" id="{84D0901C-0287-35FA-9388-8FB8AE52F1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0883" y="5651349"/>
            <a:ext cx="972000" cy="972000"/>
          </a:xfrm>
          <a:prstGeom prst="rect">
            <a:avLst/>
          </a:prstGeom>
        </p:spPr>
      </p:pic>
      <p:pic>
        <p:nvPicPr>
          <p:cNvPr id="12" name="Graphic 11" descr="Man with solid fill">
            <a:extLst>
              <a:ext uri="{FF2B5EF4-FFF2-40B4-BE49-F238E27FC236}">
                <a16:creationId xmlns:a16="http://schemas.microsoft.com/office/drawing/2014/main" id="{7FE12298-4D3E-DC0B-8539-3A2B4D68DC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2378" y="4448289"/>
            <a:ext cx="972000" cy="972000"/>
          </a:xfrm>
          <a:prstGeom prst="rect">
            <a:avLst/>
          </a:prstGeom>
        </p:spPr>
      </p:pic>
      <p:pic>
        <p:nvPicPr>
          <p:cNvPr id="14" name="Graphic 13" descr="Woman with solid fill">
            <a:extLst>
              <a:ext uri="{FF2B5EF4-FFF2-40B4-BE49-F238E27FC236}">
                <a16:creationId xmlns:a16="http://schemas.microsoft.com/office/drawing/2014/main" id="{AAAA749C-15DA-AB41-152C-EEC41AE1C7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4736" y="2096971"/>
            <a:ext cx="972000" cy="972000"/>
          </a:xfrm>
          <a:prstGeom prst="rect">
            <a:avLst/>
          </a:prstGeom>
        </p:spPr>
      </p:pic>
      <p:pic>
        <p:nvPicPr>
          <p:cNvPr id="15" name="Graphic 14" descr="Man with solid fill">
            <a:extLst>
              <a:ext uri="{FF2B5EF4-FFF2-40B4-BE49-F238E27FC236}">
                <a16:creationId xmlns:a16="http://schemas.microsoft.com/office/drawing/2014/main" id="{4B440922-4853-89D5-88AE-70C17E420D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1422" y="3301958"/>
            <a:ext cx="972000" cy="972000"/>
          </a:xfrm>
          <a:prstGeom prst="rect">
            <a:avLst/>
          </a:prstGeom>
        </p:spPr>
      </p:pic>
      <p:pic>
        <p:nvPicPr>
          <p:cNvPr id="16" name="Graphic 15" descr="Woman with solid fill">
            <a:extLst>
              <a:ext uri="{FF2B5EF4-FFF2-40B4-BE49-F238E27FC236}">
                <a16:creationId xmlns:a16="http://schemas.microsoft.com/office/drawing/2014/main" id="{B002026D-E388-1503-06AF-18E5D229BA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8722" y="4448289"/>
            <a:ext cx="972000" cy="972000"/>
          </a:xfrm>
          <a:prstGeom prst="rect">
            <a:avLst/>
          </a:prstGeom>
        </p:spPr>
      </p:pic>
      <p:pic>
        <p:nvPicPr>
          <p:cNvPr id="17" name="Graphic 16" descr="Man with solid fill">
            <a:extLst>
              <a:ext uri="{FF2B5EF4-FFF2-40B4-BE49-F238E27FC236}">
                <a16:creationId xmlns:a16="http://schemas.microsoft.com/office/drawing/2014/main" id="{4A66CB5B-48E5-E4E5-94F4-229D9EA4B3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8722" y="5651349"/>
            <a:ext cx="972000" cy="972000"/>
          </a:xfrm>
          <a:prstGeom prst="rect">
            <a:avLst/>
          </a:prstGeom>
        </p:spPr>
      </p:pic>
      <p:pic>
        <p:nvPicPr>
          <p:cNvPr id="18" name="Graphic 17" descr="Woman with solid fill">
            <a:extLst>
              <a:ext uri="{FF2B5EF4-FFF2-40B4-BE49-F238E27FC236}">
                <a16:creationId xmlns:a16="http://schemas.microsoft.com/office/drawing/2014/main" id="{50805142-34AA-7C23-B3CF-BC64E830EF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6093" y="3301958"/>
            <a:ext cx="972000" cy="972000"/>
          </a:xfrm>
          <a:prstGeom prst="rect">
            <a:avLst/>
          </a:prstGeom>
        </p:spPr>
      </p:pic>
      <p:pic>
        <p:nvPicPr>
          <p:cNvPr id="19" name="Graphic 18" descr="Man with solid fill">
            <a:extLst>
              <a:ext uri="{FF2B5EF4-FFF2-40B4-BE49-F238E27FC236}">
                <a16:creationId xmlns:a16="http://schemas.microsoft.com/office/drawing/2014/main" id="{745031B3-3BD3-E59B-36A5-1C11B54F93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0948" y="2096971"/>
            <a:ext cx="972000" cy="972000"/>
          </a:xfrm>
          <a:prstGeom prst="rect">
            <a:avLst/>
          </a:prstGeom>
        </p:spPr>
      </p:pic>
      <p:pic>
        <p:nvPicPr>
          <p:cNvPr id="20" name="Graphic 19" descr="Woman with solid fill">
            <a:extLst>
              <a:ext uri="{FF2B5EF4-FFF2-40B4-BE49-F238E27FC236}">
                <a16:creationId xmlns:a16="http://schemas.microsoft.com/office/drawing/2014/main" id="{B4B75CC2-655B-63D4-D5FA-181D1B93C8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6160" y="5651349"/>
            <a:ext cx="972000" cy="972000"/>
          </a:xfrm>
          <a:prstGeom prst="rect">
            <a:avLst/>
          </a:prstGeom>
        </p:spPr>
      </p:pic>
      <p:pic>
        <p:nvPicPr>
          <p:cNvPr id="21" name="Graphic 20" descr="Man with solid fill">
            <a:extLst>
              <a:ext uri="{FF2B5EF4-FFF2-40B4-BE49-F238E27FC236}">
                <a16:creationId xmlns:a16="http://schemas.microsoft.com/office/drawing/2014/main" id="{C2EB7079-282E-FD04-D8B4-C4B8B66C22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1015" y="4448289"/>
            <a:ext cx="972000" cy="972000"/>
          </a:xfrm>
          <a:prstGeom prst="rect">
            <a:avLst/>
          </a:prstGeom>
        </p:spPr>
      </p:pic>
      <p:pic>
        <p:nvPicPr>
          <p:cNvPr id="22" name="Graphic 21" descr="Woman with solid fill">
            <a:extLst>
              <a:ext uri="{FF2B5EF4-FFF2-40B4-BE49-F238E27FC236}">
                <a16:creationId xmlns:a16="http://schemas.microsoft.com/office/drawing/2014/main" id="{53AA3A06-8250-C95A-B2C8-33C3CC0F4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73865" y="2096971"/>
            <a:ext cx="972000" cy="972000"/>
          </a:xfrm>
          <a:prstGeom prst="rect">
            <a:avLst/>
          </a:prstGeom>
        </p:spPr>
      </p:pic>
      <p:pic>
        <p:nvPicPr>
          <p:cNvPr id="23" name="Graphic 22" descr="Man with solid fill">
            <a:extLst>
              <a:ext uri="{FF2B5EF4-FFF2-40B4-BE49-F238E27FC236}">
                <a16:creationId xmlns:a16="http://schemas.microsoft.com/office/drawing/2014/main" id="{CB1E3780-00FB-06C5-B9D3-3325A086AE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73865" y="3301958"/>
            <a:ext cx="972000" cy="972000"/>
          </a:xfrm>
          <a:prstGeom prst="rect">
            <a:avLst/>
          </a:prstGeom>
        </p:spPr>
      </p:pic>
      <p:pic>
        <p:nvPicPr>
          <p:cNvPr id="24" name="Graphic 23" descr="Woman with solid fill">
            <a:extLst>
              <a:ext uri="{FF2B5EF4-FFF2-40B4-BE49-F238E27FC236}">
                <a16:creationId xmlns:a16="http://schemas.microsoft.com/office/drawing/2014/main" id="{01E812A3-3911-DC5A-9137-9CDE40A104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35765" y="4448289"/>
            <a:ext cx="972000" cy="972000"/>
          </a:xfrm>
          <a:prstGeom prst="rect">
            <a:avLst/>
          </a:prstGeom>
        </p:spPr>
      </p:pic>
      <p:pic>
        <p:nvPicPr>
          <p:cNvPr id="25" name="Graphic 24" descr="Man with solid fill">
            <a:extLst>
              <a:ext uri="{FF2B5EF4-FFF2-40B4-BE49-F238E27FC236}">
                <a16:creationId xmlns:a16="http://schemas.microsoft.com/office/drawing/2014/main" id="{5CF463C0-47B2-0AC7-41FE-549DFE4D0A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42115" y="5651349"/>
            <a:ext cx="972000" cy="972000"/>
          </a:xfrm>
          <a:prstGeom prst="rect">
            <a:avLst/>
          </a:prstGeom>
        </p:spPr>
      </p:pic>
      <p:pic>
        <p:nvPicPr>
          <p:cNvPr id="26" name="Graphic 25" descr="Woman with solid fill">
            <a:extLst>
              <a:ext uri="{FF2B5EF4-FFF2-40B4-BE49-F238E27FC236}">
                <a16:creationId xmlns:a16="http://schemas.microsoft.com/office/drawing/2014/main" id="{56F30E06-B442-F1AF-190D-F695DE15CE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26782" y="3301958"/>
            <a:ext cx="972000" cy="972000"/>
          </a:xfrm>
          <a:prstGeom prst="rect">
            <a:avLst/>
          </a:prstGeom>
        </p:spPr>
      </p:pic>
      <p:pic>
        <p:nvPicPr>
          <p:cNvPr id="27" name="Graphic 26" descr="Man with solid fill">
            <a:extLst>
              <a:ext uri="{FF2B5EF4-FFF2-40B4-BE49-F238E27FC236}">
                <a16:creationId xmlns:a16="http://schemas.microsoft.com/office/drawing/2014/main" id="{788DEEF6-A262-93B4-B316-4954403EBE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25287" y="2096971"/>
            <a:ext cx="972000" cy="972000"/>
          </a:xfrm>
          <a:prstGeom prst="rect">
            <a:avLst/>
          </a:prstGeom>
        </p:spPr>
      </p:pic>
      <p:pic>
        <p:nvPicPr>
          <p:cNvPr id="28" name="Graphic 27" descr="Woman with solid fill">
            <a:extLst>
              <a:ext uri="{FF2B5EF4-FFF2-40B4-BE49-F238E27FC236}">
                <a16:creationId xmlns:a16="http://schemas.microsoft.com/office/drawing/2014/main" id="{5A1FC401-1FBA-0DF1-C7B7-B258CC4E9F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15899" y="5651349"/>
            <a:ext cx="972000" cy="972000"/>
          </a:xfrm>
          <a:prstGeom prst="rect">
            <a:avLst/>
          </a:prstGeom>
        </p:spPr>
      </p:pic>
      <p:pic>
        <p:nvPicPr>
          <p:cNvPr id="29" name="Graphic 28" descr="Man with solid fill">
            <a:extLst>
              <a:ext uri="{FF2B5EF4-FFF2-40B4-BE49-F238E27FC236}">
                <a16:creationId xmlns:a16="http://schemas.microsoft.com/office/drawing/2014/main" id="{526DB20D-C4E8-8F31-3A0C-CE1DB96297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14404" y="4448289"/>
            <a:ext cx="972000" cy="972000"/>
          </a:xfrm>
          <a:prstGeom prst="rect">
            <a:avLst/>
          </a:prstGeom>
        </p:spPr>
      </p:pic>
      <p:pic>
        <p:nvPicPr>
          <p:cNvPr id="30" name="Graphic 29" descr="Woman with solid fill">
            <a:extLst>
              <a:ext uri="{FF2B5EF4-FFF2-40B4-BE49-F238E27FC236}">
                <a16:creationId xmlns:a16="http://schemas.microsoft.com/office/drawing/2014/main" id="{68CA4CAA-5FF8-37BB-A94E-02F9C639D2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84554" y="2096971"/>
            <a:ext cx="972000" cy="972000"/>
          </a:xfrm>
          <a:prstGeom prst="rect">
            <a:avLst/>
          </a:prstGeom>
        </p:spPr>
      </p:pic>
      <p:pic>
        <p:nvPicPr>
          <p:cNvPr id="31" name="Graphic 30" descr="Man with solid fill">
            <a:extLst>
              <a:ext uri="{FF2B5EF4-FFF2-40B4-BE49-F238E27FC236}">
                <a16:creationId xmlns:a16="http://schemas.microsoft.com/office/drawing/2014/main" id="{9F150A44-1F58-3713-F434-0ECA5BE945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78204" y="3301958"/>
            <a:ext cx="972000" cy="972000"/>
          </a:xfrm>
          <a:prstGeom prst="rect">
            <a:avLst/>
          </a:prstGeom>
        </p:spPr>
      </p:pic>
      <p:pic>
        <p:nvPicPr>
          <p:cNvPr id="32" name="Graphic 31" descr="Woman with solid fill">
            <a:extLst>
              <a:ext uri="{FF2B5EF4-FFF2-40B4-BE49-F238E27FC236}">
                <a16:creationId xmlns:a16="http://schemas.microsoft.com/office/drawing/2014/main" id="{4CAD0B42-AC54-5382-9EAD-AA2ED01658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65504" y="4448289"/>
            <a:ext cx="972000" cy="972000"/>
          </a:xfrm>
          <a:prstGeom prst="rect">
            <a:avLst/>
          </a:prstGeom>
        </p:spPr>
      </p:pic>
      <p:pic>
        <p:nvPicPr>
          <p:cNvPr id="33" name="Graphic 32" descr="Man with solid fill">
            <a:extLst>
              <a:ext uri="{FF2B5EF4-FFF2-40B4-BE49-F238E27FC236}">
                <a16:creationId xmlns:a16="http://schemas.microsoft.com/office/drawing/2014/main" id="{50B78D41-04C9-AC01-5AE0-5A5CCFA9FF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65504" y="5651349"/>
            <a:ext cx="972000" cy="972000"/>
          </a:xfrm>
          <a:prstGeom prst="rect">
            <a:avLst/>
          </a:prstGeom>
        </p:spPr>
      </p:pic>
      <p:pic>
        <p:nvPicPr>
          <p:cNvPr id="48" name="Graphic 47" descr="Woman with solid fill">
            <a:extLst>
              <a:ext uri="{FF2B5EF4-FFF2-40B4-BE49-F238E27FC236}">
                <a16:creationId xmlns:a16="http://schemas.microsoft.com/office/drawing/2014/main" id="{2F05E6C2-F72F-DD8A-4B02-69511BDF0E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42875" y="3301958"/>
            <a:ext cx="972000" cy="972000"/>
          </a:xfrm>
          <a:prstGeom prst="rect">
            <a:avLst/>
          </a:prstGeom>
        </p:spPr>
      </p:pic>
      <p:pic>
        <p:nvPicPr>
          <p:cNvPr id="49" name="Graphic 48" descr="Man with solid fill">
            <a:extLst>
              <a:ext uri="{FF2B5EF4-FFF2-40B4-BE49-F238E27FC236}">
                <a16:creationId xmlns:a16="http://schemas.microsoft.com/office/drawing/2014/main" id="{EABB76A4-FF17-5A75-437E-D467A31463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47730" y="2096971"/>
            <a:ext cx="972000" cy="972000"/>
          </a:xfrm>
          <a:prstGeom prst="rect">
            <a:avLst/>
          </a:prstGeom>
        </p:spPr>
      </p:pic>
      <p:pic>
        <p:nvPicPr>
          <p:cNvPr id="50" name="Graphic 49" descr="Woman with solid fill">
            <a:extLst>
              <a:ext uri="{FF2B5EF4-FFF2-40B4-BE49-F238E27FC236}">
                <a16:creationId xmlns:a16="http://schemas.microsoft.com/office/drawing/2014/main" id="{E9F2026F-F819-7AB7-B89E-F367DF3B7C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12942" y="5651349"/>
            <a:ext cx="972000" cy="972000"/>
          </a:xfrm>
          <a:prstGeom prst="rect">
            <a:avLst/>
          </a:prstGeom>
        </p:spPr>
      </p:pic>
      <p:pic>
        <p:nvPicPr>
          <p:cNvPr id="51" name="Graphic 50" descr="Man with solid fill">
            <a:extLst>
              <a:ext uri="{FF2B5EF4-FFF2-40B4-BE49-F238E27FC236}">
                <a16:creationId xmlns:a16="http://schemas.microsoft.com/office/drawing/2014/main" id="{13BEE185-E2E9-FA48-3B9A-448339A23B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17797" y="4448289"/>
            <a:ext cx="972000" cy="972000"/>
          </a:xfrm>
          <a:prstGeom prst="rect">
            <a:avLst/>
          </a:prstGeom>
        </p:spPr>
      </p:pic>
      <p:pic>
        <p:nvPicPr>
          <p:cNvPr id="52" name="Graphic 51" descr="Woman with solid fill">
            <a:extLst>
              <a:ext uri="{FF2B5EF4-FFF2-40B4-BE49-F238E27FC236}">
                <a16:creationId xmlns:a16="http://schemas.microsoft.com/office/drawing/2014/main" id="{CE45565B-EC78-DF52-0CFB-52C9ED0C4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00647" y="2096971"/>
            <a:ext cx="972000" cy="972000"/>
          </a:xfrm>
          <a:prstGeom prst="rect">
            <a:avLst/>
          </a:prstGeom>
        </p:spPr>
      </p:pic>
      <p:pic>
        <p:nvPicPr>
          <p:cNvPr id="53" name="Graphic 52" descr="Man with solid fill">
            <a:extLst>
              <a:ext uri="{FF2B5EF4-FFF2-40B4-BE49-F238E27FC236}">
                <a16:creationId xmlns:a16="http://schemas.microsoft.com/office/drawing/2014/main" id="{6D85C8FA-07EA-3BE6-CAFE-06E4D1B364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00647" y="3301958"/>
            <a:ext cx="972000" cy="972000"/>
          </a:xfrm>
          <a:prstGeom prst="rect">
            <a:avLst/>
          </a:prstGeom>
        </p:spPr>
      </p:pic>
      <p:pic>
        <p:nvPicPr>
          <p:cNvPr id="54" name="Graphic 53" descr="Woman with solid fill">
            <a:extLst>
              <a:ext uri="{FF2B5EF4-FFF2-40B4-BE49-F238E27FC236}">
                <a16:creationId xmlns:a16="http://schemas.microsoft.com/office/drawing/2014/main" id="{D98B4503-8EEF-2F78-86E5-BDB5B94C35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62547" y="4448289"/>
            <a:ext cx="972000" cy="972000"/>
          </a:xfrm>
          <a:prstGeom prst="rect">
            <a:avLst/>
          </a:prstGeom>
        </p:spPr>
      </p:pic>
      <p:pic>
        <p:nvPicPr>
          <p:cNvPr id="55" name="Graphic 54" descr="Man with solid fill">
            <a:extLst>
              <a:ext uri="{FF2B5EF4-FFF2-40B4-BE49-F238E27FC236}">
                <a16:creationId xmlns:a16="http://schemas.microsoft.com/office/drawing/2014/main" id="{248C07DF-DE8F-8A38-93B0-57F6976A0F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68897" y="5651349"/>
            <a:ext cx="972000" cy="972000"/>
          </a:xfrm>
          <a:prstGeom prst="rect">
            <a:avLst/>
          </a:prstGeom>
        </p:spPr>
      </p:pic>
      <p:pic>
        <p:nvPicPr>
          <p:cNvPr id="56" name="Graphic 55" descr="Woman with solid fill">
            <a:extLst>
              <a:ext uri="{FF2B5EF4-FFF2-40B4-BE49-F238E27FC236}">
                <a16:creationId xmlns:a16="http://schemas.microsoft.com/office/drawing/2014/main" id="{585D2FA1-B080-B2BE-29AC-3782EA0079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55059" y="3301958"/>
            <a:ext cx="972000" cy="972000"/>
          </a:xfrm>
          <a:prstGeom prst="rect">
            <a:avLst/>
          </a:prstGeom>
        </p:spPr>
      </p:pic>
      <p:pic>
        <p:nvPicPr>
          <p:cNvPr id="57" name="Graphic 56" descr="Man with solid fill">
            <a:extLst>
              <a:ext uri="{FF2B5EF4-FFF2-40B4-BE49-F238E27FC236}">
                <a16:creationId xmlns:a16="http://schemas.microsoft.com/office/drawing/2014/main" id="{F0B94912-DE4E-2A10-65DE-48B2C825D3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53564" y="2096971"/>
            <a:ext cx="972000" cy="972000"/>
          </a:xfrm>
          <a:prstGeom prst="rect">
            <a:avLst/>
          </a:prstGeom>
        </p:spPr>
      </p:pic>
      <p:pic>
        <p:nvPicPr>
          <p:cNvPr id="58" name="Graphic 57" descr="Woman with solid fill">
            <a:extLst>
              <a:ext uri="{FF2B5EF4-FFF2-40B4-BE49-F238E27FC236}">
                <a16:creationId xmlns:a16="http://schemas.microsoft.com/office/drawing/2014/main" id="{D4CE3E65-6B5D-8DEE-6BE3-C69F4F3695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44176" y="5651349"/>
            <a:ext cx="972000" cy="972000"/>
          </a:xfrm>
          <a:prstGeom prst="rect">
            <a:avLst/>
          </a:prstGeom>
        </p:spPr>
      </p:pic>
      <p:pic>
        <p:nvPicPr>
          <p:cNvPr id="59" name="Graphic 58" descr="Man with solid fill">
            <a:extLst>
              <a:ext uri="{FF2B5EF4-FFF2-40B4-BE49-F238E27FC236}">
                <a16:creationId xmlns:a16="http://schemas.microsoft.com/office/drawing/2014/main" id="{6D8C935D-B94B-FF29-FF85-161C19B264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42681" y="4448289"/>
            <a:ext cx="972000" cy="972000"/>
          </a:xfrm>
          <a:prstGeom prst="rect">
            <a:avLst/>
          </a:prstGeom>
        </p:spPr>
      </p:pic>
      <p:pic>
        <p:nvPicPr>
          <p:cNvPr id="60" name="Graphic 59" descr="Woman with solid fill">
            <a:extLst>
              <a:ext uri="{FF2B5EF4-FFF2-40B4-BE49-F238E27FC236}">
                <a16:creationId xmlns:a16="http://schemas.microsoft.com/office/drawing/2014/main" id="{053FD9BF-BB82-ECCD-454D-BD48187A32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12831" y="2096971"/>
            <a:ext cx="972000" cy="972000"/>
          </a:xfrm>
          <a:prstGeom prst="rect">
            <a:avLst/>
          </a:prstGeom>
        </p:spPr>
      </p:pic>
      <p:pic>
        <p:nvPicPr>
          <p:cNvPr id="61" name="Graphic 60" descr="Man with solid fill">
            <a:extLst>
              <a:ext uri="{FF2B5EF4-FFF2-40B4-BE49-F238E27FC236}">
                <a16:creationId xmlns:a16="http://schemas.microsoft.com/office/drawing/2014/main" id="{E80F85A9-7282-2318-BACB-6B18CC9E71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06481" y="3301958"/>
            <a:ext cx="972000" cy="972000"/>
          </a:xfrm>
          <a:prstGeom prst="rect">
            <a:avLst/>
          </a:prstGeom>
        </p:spPr>
      </p:pic>
      <p:pic>
        <p:nvPicPr>
          <p:cNvPr id="62" name="Graphic 61" descr="Woman with solid fill">
            <a:extLst>
              <a:ext uri="{FF2B5EF4-FFF2-40B4-BE49-F238E27FC236}">
                <a16:creationId xmlns:a16="http://schemas.microsoft.com/office/drawing/2014/main" id="{60E58559-A06B-E993-4DC3-45B581464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93781" y="4448289"/>
            <a:ext cx="972000" cy="972000"/>
          </a:xfrm>
          <a:prstGeom prst="rect">
            <a:avLst/>
          </a:prstGeom>
        </p:spPr>
      </p:pic>
      <p:pic>
        <p:nvPicPr>
          <p:cNvPr id="63" name="Graphic 62" descr="Man with solid fill">
            <a:extLst>
              <a:ext uri="{FF2B5EF4-FFF2-40B4-BE49-F238E27FC236}">
                <a16:creationId xmlns:a16="http://schemas.microsoft.com/office/drawing/2014/main" id="{E7824C4E-442A-370B-05C6-9A2E40B693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93781" y="5651349"/>
            <a:ext cx="972000" cy="972000"/>
          </a:xfrm>
          <a:prstGeom prst="rect">
            <a:avLst/>
          </a:prstGeom>
        </p:spPr>
      </p:pic>
      <p:pic>
        <p:nvPicPr>
          <p:cNvPr id="64" name="Graphic 63" descr="Woman with solid fill">
            <a:extLst>
              <a:ext uri="{FF2B5EF4-FFF2-40B4-BE49-F238E27FC236}">
                <a16:creationId xmlns:a16="http://schemas.microsoft.com/office/drawing/2014/main" id="{0EFA722B-B83B-74F1-23F5-329986527F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71152" y="3301958"/>
            <a:ext cx="972000" cy="972000"/>
          </a:xfrm>
          <a:prstGeom prst="rect">
            <a:avLst/>
          </a:prstGeom>
        </p:spPr>
      </p:pic>
      <p:pic>
        <p:nvPicPr>
          <p:cNvPr id="65" name="Graphic 64" descr="Man with solid fill">
            <a:extLst>
              <a:ext uri="{FF2B5EF4-FFF2-40B4-BE49-F238E27FC236}">
                <a16:creationId xmlns:a16="http://schemas.microsoft.com/office/drawing/2014/main" id="{1E1C2E70-87DC-7D84-5CDB-21FF708E6F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76007" y="2096971"/>
            <a:ext cx="972000" cy="972000"/>
          </a:xfrm>
          <a:prstGeom prst="rect">
            <a:avLst/>
          </a:prstGeom>
        </p:spPr>
      </p:pic>
      <p:pic>
        <p:nvPicPr>
          <p:cNvPr id="66" name="Graphic 65" descr="Woman with solid fill">
            <a:extLst>
              <a:ext uri="{FF2B5EF4-FFF2-40B4-BE49-F238E27FC236}">
                <a16:creationId xmlns:a16="http://schemas.microsoft.com/office/drawing/2014/main" id="{7582546A-D434-1B9F-5800-C99F0678CC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41219" y="5651349"/>
            <a:ext cx="972000" cy="972000"/>
          </a:xfrm>
          <a:prstGeom prst="rect">
            <a:avLst/>
          </a:prstGeom>
        </p:spPr>
      </p:pic>
      <p:pic>
        <p:nvPicPr>
          <p:cNvPr id="67" name="Graphic 66" descr="Man with solid fill">
            <a:extLst>
              <a:ext uri="{FF2B5EF4-FFF2-40B4-BE49-F238E27FC236}">
                <a16:creationId xmlns:a16="http://schemas.microsoft.com/office/drawing/2014/main" id="{0D3A226B-7FDA-4817-AEDC-F42932F7F2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46074" y="4448289"/>
            <a:ext cx="972000" cy="972000"/>
          </a:xfrm>
          <a:prstGeom prst="rect">
            <a:avLst/>
          </a:prstGeom>
        </p:spPr>
      </p:pic>
      <p:pic>
        <p:nvPicPr>
          <p:cNvPr id="68" name="Graphic 67" descr="Woman with solid fill">
            <a:extLst>
              <a:ext uri="{FF2B5EF4-FFF2-40B4-BE49-F238E27FC236}">
                <a16:creationId xmlns:a16="http://schemas.microsoft.com/office/drawing/2014/main" id="{542687FB-C77F-10A9-B6F8-D1FDBD1FFC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28924" y="2096971"/>
            <a:ext cx="972000" cy="972000"/>
          </a:xfrm>
          <a:prstGeom prst="rect">
            <a:avLst/>
          </a:prstGeom>
        </p:spPr>
      </p:pic>
      <p:pic>
        <p:nvPicPr>
          <p:cNvPr id="69" name="Graphic 68" descr="Man with solid fill">
            <a:extLst>
              <a:ext uri="{FF2B5EF4-FFF2-40B4-BE49-F238E27FC236}">
                <a16:creationId xmlns:a16="http://schemas.microsoft.com/office/drawing/2014/main" id="{001A9E2E-CC95-4AFC-687F-7B7B5548BE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28924" y="3301958"/>
            <a:ext cx="972000" cy="972000"/>
          </a:xfrm>
          <a:prstGeom prst="rect">
            <a:avLst/>
          </a:prstGeom>
        </p:spPr>
      </p:pic>
      <p:pic>
        <p:nvPicPr>
          <p:cNvPr id="70" name="Graphic 69" descr="Woman with solid fill">
            <a:extLst>
              <a:ext uri="{FF2B5EF4-FFF2-40B4-BE49-F238E27FC236}">
                <a16:creationId xmlns:a16="http://schemas.microsoft.com/office/drawing/2014/main" id="{E783D6B3-A40D-6A02-A921-E7C9C6E762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90824" y="4448289"/>
            <a:ext cx="972000" cy="972000"/>
          </a:xfrm>
          <a:prstGeom prst="rect">
            <a:avLst/>
          </a:prstGeom>
        </p:spPr>
      </p:pic>
      <p:pic>
        <p:nvPicPr>
          <p:cNvPr id="71" name="Graphic 70" descr="Man with solid fill">
            <a:extLst>
              <a:ext uri="{FF2B5EF4-FFF2-40B4-BE49-F238E27FC236}">
                <a16:creationId xmlns:a16="http://schemas.microsoft.com/office/drawing/2014/main" id="{C9A28EAD-0E5F-6743-9A0B-7B14E305A9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97174" y="5651349"/>
            <a:ext cx="972000" cy="972000"/>
          </a:xfrm>
          <a:prstGeom prst="rect">
            <a:avLst/>
          </a:prstGeom>
        </p:spPr>
      </p:pic>
      <p:pic>
        <p:nvPicPr>
          <p:cNvPr id="72" name="Graphic 71" descr="Woman with solid fill">
            <a:extLst>
              <a:ext uri="{FF2B5EF4-FFF2-40B4-BE49-F238E27FC236}">
                <a16:creationId xmlns:a16="http://schemas.microsoft.com/office/drawing/2014/main" id="{277558C4-6328-95A3-BD6C-6378BD91AC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81841" y="3301958"/>
            <a:ext cx="972000" cy="972000"/>
          </a:xfrm>
          <a:prstGeom prst="rect">
            <a:avLst/>
          </a:prstGeom>
        </p:spPr>
      </p:pic>
      <p:pic>
        <p:nvPicPr>
          <p:cNvPr id="73" name="Graphic 72" descr="Man with solid fill">
            <a:extLst>
              <a:ext uri="{FF2B5EF4-FFF2-40B4-BE49-F238E27FC236}">
                <a16:creationId xmlns:a16="http://schemas.microsoft.com/office/drawing/2014/main" id="{EDDF0CFA-661E-95E7-6823-510DADAAF8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80346" y="2096971"/>
            <a:ext cx="972000" cy="972000"/>
          </a:xfrm>
          <a:prstGeom prst="rect">
            <a:avLst/>
          </a:prstGeom>
        </p:spPr>
      </p:pic>
      <p:pic>
        <p:nvPicPr>
          <p:cNvPr id="74" name="Graphic 73" descr="Woman with solid fill">
            <a:extLst>
              <a:ext uri="{FF2B5EF4-FFF2-40B4-BE49-F238E27FC236}">
                <a16:creationId xmlns:a16="http://schemas.microsoft.com/office/drawing/2014/main" id="{8E0B3609-980B-D5FA-C8FB-AF04BDCE3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70958" y="5651349"/>
            <a:ext cx="972000" cy="972000"/>
          </a:xfrm>
          <a:prstGeom prst="rect">
            <a:avLst/>
          </a:prstGeom>
        </p:spPr>
      </p:pic>
      <p:pic>
        <p:nvPicPr>
          <p:cNvPr id="75" name="Graphic 74" descr="Man with solid fill">
            <a:extLst>
              <a:ext uri="{FF2B5EF4-FFF2-40B4-BE49-F238E27FC236}">
                <a16:creationId xmlns:a16="http://schemas.microsoft.com/office/drawing/2014/main" id="{5213B079-9936-9EDC-911D-E31BE717FE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69463" y="4448289"/>
            <a:ext cx="972000" cy="972000"/>
          </a:xfrm>
          <a:prstGeom prst="rect">
            <a:avLst/>
          </a:prstGeom>
        </p:spPr>
      </p:pic>
      <p:pic>
        <p:nvPicPr>
          <p:cNvPr id="76" name="Graphic 75" descr="Woman with solid fill">
            <a:extLst>
              <a:ext uri="{FF2B5EF4-FFF2-40B4-BE49-F238E27FC236}">
                <a16:creationId xmlns:a16="http://schemas.microsoft.com/office/drawing/2014/main" id="{CDBCDFC7-D351-C655-4FFC-FA7DECB8C6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39613" y="2096971"/>
            <a:ext cx="972000" cy="972000"/>
          </a:xfrm>
          <a:prstGeom prst="rect">
            <a:avLst/>
          </a:prstGeom>
        </p:spPr>
      </p:pic>
      <p:pic>
        <p:nvPicPr>
          <p:cNvPr id="77" name="Graphic 76" descr="Man with solid fill">
            <a:extLst>
              <a:ext uri="{FF2B5EF4-FFF2-40B4-BE49-F238E27FC236}">
                <a16:creationId xmlns:a16="http://schemas.microsoft.com/office/drawing/2014/main" id="{9BFA2CC6-A961-39FD-FC2B-EB17D5081F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263" y="3301958"/>
            <a:ext cx="972000" cy="972000"/>
          </a:xfrm>
          <a:prstGeom prst="rect">
            <a:avLst/>
          </a:prstGeom>
        </p:spPr>
      </p:pic>
      <p:pic>
        <p:nvPicPr>
          <p:cNvPr id="78" name="Graphic 77" descr="Woman with solid fill">
            <a:extLst>
              <a:ext uri="{FF2B5EF4-FFF2-40B4-BE49-F238E27FC236}">
                <a16:creationId xmlns:a16="http://schemas.microsoft.com/office/drawing/2014/main" id="{A6C7ADAD-91A7-60FE-C8FE-6F08761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20563" y="4448289"/>
            <a:ext cx="972000" cy="972000"/>
          </a:xfrm>
          <a:prstGeom prst="rect">
            <a:avLst/>
          </a:prstGeom>
        </p:spPr>
      </p:pic>
      <p:pic>
        <p:nvPicPr>
          <p:cNvPr id="79" name="Graphic 78" descr="Man with solid fill">
            <a:extLst>
              <a:ext uri="{FF2B5EF4-FFF2-40B4-BE49-F238E27FC236}">
                <a16:creationId xmlns:a16="http://schemas.microsoft.com/office/drawing/2014/main" id="{CC578167-1507-EB57-2168-95418FD5BF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20563" y="5651349"/>
            <a:ext cx="972000" cy="972000"/>
          </a:xfrm>
          <a:prstGeom prst="rect">
            <a:avLst/>
          </a:prstGeom>
        </p:spPr>
      </p:pic>
      <p:pic>
        <p:nvPicPr>
          <p:cNvPr id="80" name="Graphic 79" descr="Woman with solid fill">
            <a:extLst>
              <a:ext uri="{FF2B5EF4-FFF2-40B4-BE49-F238E27FC236}">
                <a16:creationId xmlns:a16="http://schemas.microsoft.com/office/drawing/2014/main" id="{774A13B6-67E8-920A-7560-802FB447C5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97934" y="3301958"/>
            <a:ext cx="972000" cy="972000"/>
          </a:xfrm>
          <a:prstGeom prst="rect">
            <a:avLst/>
          </a:prstGeom>
        </p:spPr>
      </p:pic>
      <p:pic>
        <p:nvPicPr>
          <p:cNvPr id="81" name="Graphic 80" descr="Man with solid fill">
            <a:extLst>
              <a:ext uri="{FF2B5EF4-FFF2-40B4-BE49-F238E27FC236}">
                <a16:creationId xmlns:a16="http://schemas.microsoft.com/office/drawing/2014/main" id="{7579ADD6-1069-04A1-5378-E6B8347ED0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2789" y="2096971"/>
            <a:ext cx="972000" cy="972000"/>
          </a:xfrm>
          <a:prstGeom prst="rect">
            <a:avLst/>
          </a:prstGeom>
        </p:spPr>
      </p:pic>
      <p:pic>
        <p:nvPicPr>
          <p:cNvPr id="82" name="Graphic 81" descr="Woman with solid fill">
            <a:extLst>
              <a:ext uri="{FF2B5EF4-FFF2-40B4-BE49-F238E27FC236}">
                <a16:creationId xmlns:a16="http://schemas.microsoft.com/office/drawing/2014/main" id="{085BF913-1D0C-843C-C168-836BF37642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68001" y="5651349"/>
            <a:ext cx="972000" cy="972000"/>
          </a:xfrm>
          <a:prstGeom prst="rect">
            <a:avLst/>
          </a:prstGeom>
        </p:spPr>
      </p:pic>
      <p:pic>
        <p:nvPicPr>
          <p:cNvPr id="83" name="Graphic 82" descr="Man with solid fill">
            <a:extLst>
              <a:ext uri="{FF2B5EF4-FFF2-40B4-BE49-F238E27FC236}">
                <a16:creationId xmlns:a16="http://schemas.microsoft.com/office/drawing/2014/main" id="{BBB73EBA-A8D8-A8CD-E61A-812594D1FB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72856" y="4448289"/>
            <a:ext cx="972000" cy="972000"/>
          </a:xfrm>
          <a:prstGeom prst="rect">
            <a:avLst/>
          </a:prstGeom>
        </p:spPr>
      </p:pic>
      <p:pic>
        <p:nvPicPr>
          <p:cNvPr id="84" name="Graphic 83" descr="Woman with solid fill">
            <a:extLst>
              <a:ext uri="{FF2B5EF4-FFF2-40B4-BE49-F238E27FC236}">
                <a16:creationId xmlns:a16="http://schemas.microsoft.com/office/drawing/2014/main" id="{2E63772A-5127-38A9-CB42-74ECDD1D05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55706" y="2096971"/>
            <a:ext cx="972000" cy="972000"/>
          </a:xfrm>
          <a:prstGeom prst="rect">
            <a:avLst/>
          </a:prstGeom>
        </p:spPr>
      </p:pic>
      <p:pic>
        <p:nvPicPr>
          <p:cNvPr id="85" name="Graphic 84" descr="Man with solid fill">
            <a:extLst>
              <a:ext uri="{FF2B5EF4-FFF2-40B4-BE49-F238E27FC236}">
                <a16:creationId xmlns:a16="http://schemas.microsoft.com/office/drawing/2014/main" id="{71A14484-CB2C-2C0A-20E5-36FF625C04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55706" y="3301958"/>
            <a:ext cx="972000" cy="972000"/>
          </a:xfrm>
          <a:prstGeom prst="rect">
            <a:avLst/>
          </a:prstGeom>
        </p:spPr>
      </p:pic>
      <p:pic>
        <p:nvPicPr>
          <p:cNvPr id="86" name="Graphic 85" descr="Woman with solid fill">
            <a:extLst>
              <a:ext uri="{FF2B5EF4-FFF2-40B4-BE49-F238E27FC236}">
                <a16:creationId xmlns:a16="http://schemas.microsoft.com/office/drawing/2014/main" id="{BFE3C8E4-F5A4-F3F9-25E4-40605D72F3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17606" y="4448289"/>
            <a:ext cx="972000" cy="972000"/>
          </a:xfrm>
          <a:prstGeom prst="rect">
            <a:avLst/>
          </a:prstGeom>
        </p:spPr>
      </p:pic>
      <p:pic>
        <p:nvPicPr>
          <p:cNvPr id="87" name="Graphic 86" descr="Man with solid fill">
            <a:extLst>
              <a:ext uri="{FF2B5EF4-FFF2-40B4-BE49-F238E27FC236}">
                <a16:creationId xmlns:a16="http://schemas.microsoft.com/office/drawing/2014/main" id="{DB35FF5C-3FB9-9FCB-3B41-39E68453ED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23956" y="5651349"/>
            <a:ext cx="972000" cy="972000"/>
          </a:xfrm>
          <a:prstGeom prst="rect">
            <a:avLst/>
          </a:prstGeom>
        </p:spPr>
      </p:pic>
      <p:pic>
        <p:nvPicPr>
          <p:cNvPr id="88" name="Graphic 87" descr="Woman with solid fill">
            <a:extLst>
              <a:ext uri="{FF2B5EF4-FFF2-40B4-BE49-F238E27FC236}">
                <a16:creationId xmlns:a16="http://schemas.microsoft.com/office/drawing/2014/main" id="{E176230A-FAEB-D2E8-B516-2A7ADC8DBE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1994" y="3301958"/>
            <a:ext cx="972000" cy="972000"/>
          </a:xfrm>
          <a:prstGeom prst="rect">
            <a:avLst/>
          </a:prstGeom>
        </p:spPr>
      </p:pic>
      <p:pic>
        <p:nvPicPr>
          <p:cNvPr id="89" name="Graphic 88" descr="Man with solid fill">
            <a:extLst>
              <a:ext uri="{FF2B5EF4-FFF2-40B4-BE49-F238E27FC236}">
                <a16:creationId xmlns:a16="http://schemas.microsoft.com/office/drawing/2014/main" id="{1F3EB324-578A-6B82-E510-C619380B1F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90499" y="2096971"/>
            <a:ext cx="972000" cy="972000"/>
          </a:xfrm>
          <a:prstGeom prst="rect">
            <a:avLst/>
          </a:prstGeom>
        </p:spPr>
      </p:pic>
      <p:pic>
        <p:nvPicPr>
          <p:cNvPr id="90" name="Graphic 89" descr="Woman with solid fill">
            <a:extLst>
              <a:ext uri="{FF2B5EF4-FFF2-40B4-BE49-F238E27FC236}">
                <a16:creationId xmlns:a16="http://schemas.microsoft.com/office/drawing/2014/main" id="{36B37C31-B566-DE6A-419D-BF30111D34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81111" y="5651349"/>
            <a:ext cx="972000" cy="972000"/>
          </a:xfrm>
          <a:prstGeom prst="rect">
            <a:avLst/>
          </a:prstGeom>
        </p:spPr>
      </p:pic>
      <p:pic>
        <p:nvPicPr>
          <p:cNvPr id="91" name="Graphic 90" descr="Man with solid fill">
            <a:extLst>
              <a:ext uri="{FF2B5EF4-FFF2-40B4-BE49-F238E27FC236}">
                <a16:creationId xmlns:a16="http://schemas.microsoft.com/office/drawing/2014/main" id="{76B4476B-C564-5320-E52A-DA93253629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79616" y="4448289"/>
            <a:ext cx="972000" cy="972000"/>
          </a:xfrm>
          <a:prstGeom prst="rect">
            <a:avLst/>
          </a:prstGeom>
        </p:spPr>
      </p:pic>
      <p:pic>
        <p:nvPicPr>
          <p:cNvPr id="92" name="Graphic 91" descr="Woman with solid fill">
            <a:extLst>
              <a:ext uri="{FF2B5EF4-FFF2-40B4-BE49-F238E27FC236}">
                <a16:creationId xmlns:a16="http://schemas.microsoft.com/office/drawing/2014/main" id="{05F1DB64-36E5-5972-8DD6-BE8CE7908E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49766" y="2096971"/>
            <a:ext cx="972000" cy="972000"/>
          </a:xfrm>
          <a:prstGeom prst="rect">
            <a:avLst/>
          </a:prstGeom>
        </p:spPr>
      </p:pic>
      <p:pic>
        <p:nvPicPr>
          <p:cNvPr id="93" name="Graphic 92" descr="Man with solid fill">
            <a:extLst>
              <a:ext uri="{FF2B5EF4-FFF2-40B4-BE49-F238E27FC236}">
                <a16:creationId xmlns:a16="http://schemas.microsoft.com/office/drawing/2014/main" id="{9E5708CF-A9B5-7800-06A5-08A86E3B49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43416" y="3301958"/>
            <a:ext cx="972000" cy="972000"/>
          </a:xfrm>
          <a:prstGeom prst="rect">
            <a:avLst/>
          </a:prstGeom>
        </p:spPr>
      </p:pic>
      <p:pic>
        <p:nvPicPr>
          <p:cNvPr id="94" name="Graphic 93" descr="Woman with solid fill">
            <a:extLst>
              <a:ext uri="{FF2B5EF4-FFF2-40B4-BE49-F238E27FC236}">
                <a16:creationId xmlns:a16="http://schemas.microsoft.com/office/drawing/2014/main" id="{58BDCE81-941C-132E-3F0D-F8A4EF708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30716" y="4448289"/>
            <a:ext cx="972000" cy="972000"/>
          </a:xfrm>
          <a:prstGeom prst="rect">
            <a:avLst/>
          </a:prstGeom>
        </p:spPr>
      </p:pic>
      <p:pic>
        <p:nvPicPr>
          <p:cNvPr id="95" name="Graphic 94" descr="Man with solid fill">
            <a:extLst>
              <a:ext uri="{FF2B5EF4-FFF2-40B4-BE49-F238E27FC236}">
                <a16:creationId xmlns:a16="http://schemas.microsoft.com/office/drawing/2014/main" id="{AA5BE9C1-A42A-245D-D58C-97842B7586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30716" y="5651349"/>
            <a:ext cx="972000" cy="972000"/>
          </a:xfrm>
          <a:prstGeom prst="rect">
            <a:avLst/>
          </a:prstGeom>
        </p:spPr>
      </p:pic>
      <p:pic>
        <p:nvPicPr>
          <p:cNvPr id="96" name="Graphic 95" descr="Woman with solid fill">
            <a:extLst>
              <a:ext uri="{FF2B5EF4-FFF2-40B4-BE49-F238E27FC236}">
                <a16:creationId xmlns:a16="http://schemas.microsoft.com/office/drawing/2014/main" id="{E6B0D093-39CB-9C3B-D9B5-1A754B8EC2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08087" y="3301958"/>
            <a:ext cx="972000" cy="972000"/>
          </a:xfrm>
          <a:prstGeom prst="rect">
            <a:avLst/>
          </a:prstGeom>
        </p:spPr>
      </p:pic>
      <p:pic>
        <p:nvPicPr>
          <p:cNvPr id="97" name="Graphic 96" descr="Man with solid fill">
            <a:extLst>
              <a:ext uri="{FF2B5EF4-FFF2-40B4-BE49-F238E27FC236}">
                <a16:creationId xmlns:a16="http://schemas.microsoft.com/office/drawing/2014/main" id="{5B5C2757-654D-1C0B-686C-5DD7E3F749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12942" y="2096971"/>
            <a:ext cx="972000" cy="972000"/>
          </a:xfrm>
          <a:prstGeom prst="rect">
            <a:avLst/>
          </a:prstGeom>
        </p:spPr>
      </p:pic>
      <p:pic>
        <p:nvPicPr>
          <p:cNvPr id="98" name="Graphic 97" descr="Woman with solid fill">
            <a:extLst>
              <a:ext uri="{FF2B5EF4-FFF2-40B4-BE49-F238E27FC236}">
                <a16:creationId xmlns:a16="http://schemas.microsoft.com/office/drawing/2014/main" id="{F08DD448-3C61-3AC9-C4EF-B772CD8E21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78154" y="5651349"/>
            <a:ext cx="972000" cy="972000"/>
          </a:xfrm>
          <a:prstGeom prst="rect">
            <a:avLst/>
          </a:prstGeom>
        </p:spPr>
      </p:pic>
      <p:pic>
        <p:nvPicPr>
          <p:cNvPr id="99" name="Graphic 98" descr="Man with solid fill">
            <a:extLst>
              <a:ext uri="{FF2B5EF4-FFF2-40B4-BE49-F238E27FC236}">
                <a16:creationId xmlns:a16="http://schemas.microsoft.com/office/drawing/2014/main" id="{2F4DF74A-FF7D-CC4F-8D5C-F6431C301D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83009" y="4448289"/>
            <a:ext cx="972000" cy="972000"/>
          </a:xfrm>
          <a:prstGeom prst="rect">
            <a:avLst/>
          </a:prstGeom>
        </p:spPr>
      </p:pic>
      <p:pic>
        <p:nvPicPr>
          <p:cNvPr id="100" name="Graphic 99" descr="Woman with solid fill">
            <a:extLst>
              <a:ext uri="{FF2B5EF4-FFF2-40B4-BE49-F238E27FC236}">
                <a16:creationId xmlns:a16="http://schemas.microsoft.com/office/drawing/2014/main" id="{5DB89F3D-1F1C-15C1-1B80-8EE08FBCC2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65859" y="2096971"/>
            <a:ext cx="972000" cy="972000"/>
          </a:xfrm>
          <a:prstGeom prst="rect">
            <a:avLst/>
          </a:prstGeom>
        </p:spPr>
      </p:pic>
      <p:pic>
        <p:nvPicPr>
          <p:cNvPr id="101" name="Graphic 100" descr="Man with solid fill">
            <a:extLst>
              <a:ext uri="{FF2B5EF4-FFF2-40B4-BE49-F238E27FC236}">
                <a16:creationId xmlns:a16="http://schemas.microsoft.com/office/drawing/2014/main" id="{27DD14EF-3502-4372-D67F-68D9CDFAD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65859" y="3301958"/>
            <a:ext cx="972000" cy="972000"/>
          </a:xfrm>
          <a:prstGeom prst="rect">
            <a:avLst/>
          </a:prstGeom>
        </p:spPr>
      </p:pic>
      <p:pic>
        <p:nvPicPr>
          <p:cNvPr id="102" name="Graphic 101" descr="Woman with solid fill">
            <a:extLst>
              <a:ext uri="{FF2B5EF4-FFF2-40B4-BE49-F238E27FC236}">
                <a16:creationId xmlns:a16="http://schemas.microsoft.com/office/drawing/2014/main" id="{0DBE2367-FB6B-93CA-7E69-3590E1516B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27759" y="4448289"/>
            <a:ext cx="972000" cy="972000"/>
          </a:xfrm>
          <a:prstGeom prst="rect">
            <a:avLst/>
          </a:prstGeom>
        </p:spPr>
      </p:pic>
      <p:pic>
        <p:nvPicPr>
          <p:cNvPr id="103" name="Graphic 102" descr="Man with solid fill">
            <a:extLst>
              <a:ext uri="{FF2B5EF4-FFF2-40B4-BE49-F238E27FC236}">
                <a16:creationId xmlns:a16="http://schemas.microsoft.com/office/drawing/2014/main" id="{B4A9EE7E-B983-95BF-9D52-000D66902C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34109" y="5651349"/>
            <a:ext cx="972000" cy="972000"/>
          </a:xfrm>
          <a:prstGeom prst="rect">
            <a:avLst/>
          </a:prstGeom>
        </p:spPr>
      </p:pic>
      <p:pic>
        <p:nvPicPr>
          <p:cNvPr id="104" name="Graphic 103" descr="Woman with solid fill">
            <a:extLst>
              <a:ext uri="{FF2B5EF4-FFF2-40B4-BE49-F238E27FC236}">
                <a16:creationId xmlns:a16="http://schemas.microsoft.com/office/drawing/2014/main" id="{D6302F68-905F-6F64-C1CE-7507B81B03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18776" y="3301958"/>
            <a:ext cx="972000" cy="972000"/>
          </a:xfrm>
          <a:prstGeom prst="rect">
            <a:avLst/>
          </a:prstGeom>
        </p:spPr>
      </p:pic>
      <p:pic>
        <p:nvPicPr>
          <p:cNvPr id="105" name="Graphic 104" descr="Man with solid fill">
            <a:extLst>
              <a:ext uri="{FF2B5EF4-FFF2-40B4-BE49-F238E27FC236}">
                <a16:creationId xmlns:a16="http://schemas.microsoft.com/office/drawing/2014/main" id="{85DD2FD0-E7F8-9E9E-F77C-7E1B72AB7F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17281" y="2096971"/>
            <a:ext cx="972000" cy="972000"/>
          </a:xfrm>
          <a:prstGeom prst="rect">
            <a:avLst/>
          </a:prstGeom>
        </p:spPr>
      </p:pic>
      <p:pic>
        <p:nvPicPr>
          <p:cNvPr id="106" name="Graphic 105" descr="Woman with solid fill">
            <a:extLst>
              <a:ext uri="{FF2B5EF4-FFF2-40B4-BE49-F238E27FC236}">
                <a16:creationId xmlns:a16="http://schemas.microsoft.com/office/drawing/2014/main" id="{54E2C601-F668-5E91-BAD3-D1011B9F8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07893" y="5651349"/>
            <a:ext cx="972000" cy="972000"/>
          </a:xfrm>
          <a:prstGeom prst="rect">
            <a:avLst/>
          </a:prstGeom>
        </p:spPr>
      </p:pic>
      <p:pic>
        <p:nvPicPr>
          <p:cNvPr id="107" name="Graphic 106" descr="Man with solid fill">
            <a:extLst>
              <a:ext uri="{FF2B5EF4-FFF2-40B4-BE49-F238E27FC236}">
                <a16:creationId xmlns:a16="http://schemas.microsoft.com/office/drawing/2014/main" id="{B7FC1D3B-A2F1-ED28-FD4E-DD7F1DEF18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06398" y="4448289"/>
            <a:ext cx="972000" cy="972000"/>
          </a:xfrm>
          <a:prstGeom prst="rect">
            <a:avLst/>
          </a:prstGeom>
        </p:spPr>
      </p:pic>
      <p:pic>
        <p:nvPicPr>
          <p:cNvPr id="108" name="Graphic 107" descr="Woman with solid fill">
            <a:extLst>
              <a:ext uri="{FF2B5EF4-FFF2-40B4-BE49-F238E27FC236}">
                <a16:creationId xmlns:a16="http://schemas.microsoft.com/office/drawing/2014/main" id="{876EB68B-47F9-6636-3774-F706242D8B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76548" y="2096971"/>
            <a:ext cx="972000" cy="972000"/>
          </a:xfrm>
          <a:prstGeom prst="rect">
            <a:avLst/>
          </a:prstGeom>
        </p:spPr>
      </p:pic>
      <p:pic>
        <p:nvPicPr>
          <p:cNvPr id="109" name="Graphic 108" descr="Man with solid fill">
            <a:extLst>
              <a:ext uri="{FF2B5EF4-FFF2-40B4-BE49-F238E27FC236}">
                <a16:creationId xmlns:a16="http://schemas.microsoft.com/office/drawing/2014/main" id="{A5AB4A7C-6CDE-20C2-68A8-2A2C80D6D7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70198" y="3301958"/>
            <a:ext cx="972000" cy="972000"/>
          </a:xfrm>
          <a:prstGeom prst="rect">
            <a:avLst/>
          </a:prstGeom>
        </p:spPr>
      </p:pic>
      <p:pic>
        <p:nvPicPr>
          <p:cNvPr id="110" name="Graphic 109" descr="Woman with solid fill">
            <a:extLst>
              <a:ext uri="{FF2B5EF4-FFF2-40B4-BE49-F238E27FC236}">
                <a16:creationId xmlns:a16="http://schemas.microsoft.com/office/drawing/2014/main" id="{1361419A-96B6-4574-A96B-94A6757E9A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57498" y="4448289"/>
            <a:ext cx="972000" cy="972000"/>
          </a:xfrm>
          <a:prstGeom prst="rect">
            <a:avLst/>
          </a:prstGeom>
        </p:spPr>
      </p:pic>
      <p:pic>
        <p:nvPicPr>
          <p:cNvPr id="124" name="Graphic 123" descr="Man with solid fill">
            <a:extLst>
              <a:ext uri="{FF2B5EF4-FFF2-40B4-BE49-F238E27FC236}">
                <a16:creationId xmlns:a16="http://schemas.microsoft.com/office/drawing/2014/main" id="{440E7909-115D-BA10-0187-CAD3D2E21D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7498" y="5651349"/>
            <a:ext cx="972000" cy="972000"/>
          </a:xfrm>
          <a:prstGeom prst="rect">
            <a:avLst/>
          </a:prstGeom>
        </p:spPr>
      </p:pic>
      <p:pic>
        <p:nvPicPr>
          <p:cNvPr id="125" name="Graphic 124" descr="Woman with solid fill">
            <a:extLst>
              <a:ext uri="{FF2B5EF4-FFF2-40B4-BE49-F238E27FC236}">
                <a16:creationId xmlns:a16="http://schemas.microsoft.com/office/drawing/2014/main" id="{B44217FC-0969-2772-150F-C62D5FCBA6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34869" y="3301958"/>
            <a:ext cx="972000" cy="972000"/>
          </a:xfrm>
          <a:prstGeom prst="rect">
            <a:avLst/>
          </a:prstGeom>
        </p:spPr>
      </p:pic>
      <p:pic>
        <p:nvPicPr>
          <p:cNvPr id="126" name="Graphic 125" descr="Man with solid fill">
            <a:extLst>
              <a:ext uri="{FF2B5EF4-FFF2-40B4-BE49-F238E27FC236}">
                <a16:creationId xmlns:a16="http://schemas.microsoft.com/office/drawing/2014/main" id="{660EEDFC-AF96-4939-F58F-AD8A13E2B4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39724" y="2096971"/>
            <a:ext cx="972000" cy="972000"/>
          </a:xfrm>
          <a:prstGeom prst="rect">
            <a:avLst/>
          </a:prstGeom>
        </p:spPr>
      </p:pic>
      <p:pic>
        <p:nvPicPr>
          <p:cNvPr id="127" name="Graphic 126" descr="Woman with solid fill">
            <a:extLst>
              <a:ext uri="{FF2B5EF4-FFF2-40B4-BE49-F238E27FC236}">
                <a16:creationId xmlns:a16="http://schemas.microsoft.com/office/drawing/2014/main" id="{1FF8A333-D885-79D8-E4FD-F7025CE7E6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4936" y="5651349"/>
            <a:ext cx="972000" cy="972000"/>
          </a:xfrm>
          <a:prstGeom prst="rect">
            <a:avLst/>
          </a:prstGeom>
        </p:spPr>
      </p:pic>
      <p:pic>
        <p:nvPicPr>
          <p:cNvPr id="128" name="Graphic 127" descr="Man with solid fill">
            <a:extLst>
              <a:ext uri="{FF2B5EF4-FFF2-40B4-BE49-F238E27FC236}">
                <a16:creationId xmlns:a16="http://schemas.microsoft.com/office/drawing/2014/main" id="{6B459089-D59F-776C-2820-0A84F5FCDF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09791" y="4448289"/>
            <a:ext cx="972000" cy="972000"/>
          </a:xfrm>
          <a:prstGeom prst="rect">
            <a:avLst/>
          </a:prstGeom>
        </p:spPr>
      </p:pic>
      <p:pic>
        <p:nvPicPr>
          <p:cNvPr id="137" name="Graphic 136" descr="Woman with solid fill">
            <a:extLst>
              <a:ext uri="{FF2B5EF4-FFF2-40B4-BE49-F238E27FC236}">
                <a16:creationId xmlns:a16="http://schemas.microsoft.com/office/drawing/2014/main" id="{F34180DA-55C6-0E4D-37ED-D20AAAD612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92641" y="2096971"/>
            <a:ext cx="972000" cy="972000"/>
          </a:xfrm>
          <a:prstGeom prst="rect">
            <a:avLst/>
          </a:prstGeom>
        </p:spPr>
      </p:pic>
      <p:pic>
        <p:nvPicPr>
          <p:cNvPr id="139" name="Graphic 138" descr="Man with solid fill">
            <a:extLst>
              <a:ext uri="{FF2B5EF4-FFF2-40B4-BE49-F238E27FC236}">
                <a16:creationId xmlns:a16="http://schemas.microsoft.com/office/drawing/2014/main" id="{C117C40F-DCD7-1977-6DF8-1E844A5497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92641" y="3301958"/>
            <a:ext cx="972000" cy="972000"/>
          </a:xfrm>
          <a:prstGeom prst="rect">
            <a:avLst/>
          </a:prstGeom>
        </p:spPr>
      </p:pic>
      <p:pic>
        <p:nvPicPr>
          <p:cNvPr id="140" name="Graphic 139" descr="Woman with solid fill">
            <a:extLst>
              <a:ext uri="{FF2B5EF4-FFF2-40B4-BE49-F238E27FC236}">
                <a16:creationId xmlns:a16="http://schemas.microsoft.com/office/drawing/2014/main" id="{DB1CE9AA-ADCA-7004-CA0E-61A593CFC8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54541" y="4448289"/>
            <a:ext cx="972000" cy="972000"/>
          </a:xfrm>
          <a:prstGeom prst="rect">
            <a:avLst/>
          </a:prstGeom>
        </p:spPr>
      </p:pic>
      <p:pic>
        <p:nvPicPr>
          <p:cNvPr id="141" name="Graphic 140" descr="Man with solid fill">
            <a:extLst>
              <a:ext uri="{FF2B5EF4-FFF2-40B4-BE49-F238E27FC236}">
                <a16:creationId xmlns:a16="http://schemas.microsoft.com/office/drawing/2014/main" id="{C55A106A-C0DA-E0D7-8294-5D3213BF5D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60891" y="5651349"/>
            <a:ext cx="972000" cy="972000"/>
          </a:xfrm>
          <a:prstGeom prst="rect">
            <a:avLst/>
          </a:prstGeom>
        </p:spPr>
      </p:pic>
      <p:pic>
        <p:nvPicPr>
          <p:cNvPr id="142" name="Graphic 141" descr="Woman with solid fill">
            <a:extLst>
              <a:ext uri="{FF2B5EF4-FFF2-40B4-BE49-F238E27FC236}">
                <a16:creationId xmlns:a16="http://schemas.microsoft.com/office/drawing/2014/main" id="{2892F160-D048-6C63-518A-D4C627A116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47693" y="3301958"/>
            <a:ext cx="972000" cy="972000"/>
          </a:xfrm>
          <a:prstGeom prst="rect">
            <a:avLst/>
          </a:prstGeom>
        </p:spPr>
      </p:pic>
      <p:pic>
        <p:nvPicPr>
          <p:cNvPr id="143" name="Graphic 142" descr="Man with solid fill">
            <a:extLst>
              <a:ext uri="{FF2B5EF4-FFF2-40B4-BE49-F238E27FC236}">
                <a16:creationId xmlns:a16="http://schemas.microsoft.com/office/drawing/2014/main" id="{C160E2FD-AE45-BA0F-4A02-01FAA8A4E3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46198" y="2096971"/>
            <a:ext cx="972000" cy="972000"/>
          </a:xfrm>
          <a:prstGeom prst="rect">
            <a:avLst/>
          </a:prstGeom>
        </p:spPr>
      </p:pic>
      <p:pic>
        <p:nvPicPr>
          <p:cNvPr id="144" name="Graphic 143" descr="Woman with solid fill">
            <a:extLst>
              <a:ext uri="{FF2B5EF4-FFF2-40B4-BE49-F238E27FC236}">
                <a16:creationId xmlns:a16="http://schemas.microsoft.com/office/drawing/2014/main" id="{6B6B1AA5-24BA-3895-53F8-984D170671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36810" y="5651349"/>
            <a:ext cx="972000" cy="972000"/>
          </a:xfrm>
          <a:prstGeom prst="rect">
            <a:avLst/>
          </a:prstGeom>
        </p:spPr>
      </p:pic>
      <p:pic>
        <p:nvPicPr>
          <p:cNvPr id="145" name="Graphic 144" descr="Man with solid fill">
            <a:extLst>
              <a:ext uri="{FF2B5EF4-FFF2-40B4-BE49-F238E27FC236}">
                <a16:creationId xmlns:a16="http://schemas.microsoft.com/office/drawing/2014/main" id="{1AE60BBC-9817-27F1-8F7A-D7FFC88B24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35315" y="4448289"/>
            <a:ext cx="972000" cy="972000"/>
          </a:xfrm>
          <a:prstGeom prst="rect">
            <a:avLst/>
          </a:prstGeom>
        </p:spPr>
      </p:pic>
      <p:grpSp>
        <p:nvGrpSpPr>
          <p:cNvPr id="146" name="Group 145">
            <a:extLst>
              <a:ext uri="{FF2B5EF4-FFF2-40B4-BE49-F238E27FC236}">
                <a16:creationId xmlns:a16="http://schemas.microsoft.com/office/drawing/2014/main" id="{52A36273-CF04-5552-446F-03E60A7ADCB1}"/>
              </a:ext>
            </a:extLst>
          </p:cNvPr>
          <p:cNvGrpSpPr/>
          <p:nvPr/>
        </p:nvGrpSpPr>
        <p:grpSpPr>
          <a:xfrm>
            <a:off x="9805378" y="3473276"/>
            <a:ext cx="1879135" cy="530232"/>
            <a:chOff x="214193" y="4646619"/>
            <a:chExt cx="1879135" cy="530232"/>
          </a:xfrm>
        </p:grpSpPr>
        <p:pic>
          <p:nvPicPr>
            <p:cNvPr id="147" name="Picture 4" descr="Covid Variant 2">
              <a:extLst>
                <a:ext uri="{FF2B5EF4-FFF2-40B4-BE49-F238E27FC236}">
                  <a16:creationId xmlns:a16="http://schemas.microsoft.com/office/drawing/2014/main" id="{FB42D719-1241-5C91-501D-EB27C1829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461" y="4646619"/>
              <a:ext cx="530232" cy="530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2" name="Picture 4" descr="Covid Variant 2">
              <a:extLst>
                <a:ext uri="{FF2B5EF4-FFF2-40B4-BE49-F238E27FC236}">
                  <a16:creationId xmlns:a16="http://schemas.microsoft.com/office/drawing/2014/main" id="{3A698859-F0DB-75CE-3A25-D1E716C1D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096" y="4646619"/>
              <a:ext cx="530232" cy="530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3" name="Picture 4" descr="Covid Variant 2">
              <a:extLst>
                <a:ext uri="{FF2B5EF4-FFF2-40B4-BE49-F238E27FC236}">
                  <a16:creationId xmlns:a16="http://schemas.microsoft.com/office/drawing/2014/main" id="{F999F001-D128-AD51-37C1-FE076FB3B8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827" y="4646619"/>
              <a:ext cx="530232" cy="530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4" name="Picture 4" descr="Covid Variant 2">
              <a:extLst>
                <a:ext uri="{FF2B5EF4-FFF2-40B4-BE49-F238E27FC236}">
                  <a16:creationId xmlns:a16="http://schemas.microsoft.com/office/drawing/2014/main" id="{17FD9229-B9AF-97EE-6596-8EA3EC8E3D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3" y="4646619"/>
              <a:ext cx="530232" cy="530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5D1C4A0F-A02D-7E7D-9CD9-0D92FA5DBB3E}"/>
              </a:ext>
            </a:extLst>
          </p:cNvPr>
          <p:cNvGrpSpPr/>
          <p:nvPr/>
        </p:nvGrpSpPr>
        <p:grpSpPr>
          <a:xfrm>
            <a:off x="8875139" y="3466128"/>
            <a:ext cx="1011761" cy="530232"/>
            <a:chOff x="10704758" y="3492550"/>
            <a:chExt cx="1011761" cy="530232"/>
          </a:xfrm>
        </p:grpSpPr>
        <p:pic>
          <p:nvPicPr>
            <p:cNvPr id="236" name="Picture 4" descr="Covid Variant 2">
              <a:extLst>
                <a:ext uri="{FF2B5EF4-FFF2-40B4-BE49-F238E27FC236}">
                  <a16:creationId xmlns:a16="http://schemas.microsoft.com/office/drawing/2014/main" id="{1BDE351B-4211-E796-6747-00913BB286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4758" y="3492550"/>
              <a:ext cx="530232" cy="530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" name="Picture 4" descr="Covid Variant 2">
              <a:extLst>
                <a:ext uri="{FF2B5EF4-FFF2-40B4-BE49-F238E27FC236}">
                  <a16:creationId xmlns:a16="http://schemas.microsoft.com/office/drawing/2014/main" id="{8339AD6A-FA58-3DFD-BA31-9EDA041DD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287" y="3492550"/>
              <a:ext cx="530232" cy="530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DD33238B-B5B8-160E-B189-A5CE7829D86F}"/>
              </a:ext>
            </a:extLst>
          </p:cNvPr>
          <p:cNvGrpSpPr/>
          <p:nvPr/>
        </p:nvGrpSpPr>
        <p:grpSpPr>
          <a:xfrm>
            <a:off x="6155924" y="3437537"/>
            <a:ext cx="2809896" cy="535019"/>
            <a:chOff x="7974353" y="3441758"/>
            <a:chExt cx="2809896" cy="535019"/>
          </a:xfrm>
        </p:grpSpPr>
        <p:pic>
          <p:nvPicPr>
            <p:cNvPr id="239" name="Picture 2" descr="Heart">
              <a:extLst>
                <a:ext uri="{FF2B5EF4-FFF2-40B4-BE49-F238E27FC236}">
                  <a16:creationId xmlns:a16="http://schemas.microsoft.com/office/drawing/2014/main" id="{1B0DFCD6-36A9-52F5-E34C-045E0ABA4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4353" y="3441758"/>
              <a:ext cx="535019" cy="53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" name="Picture 2" descr="Heart">
              <a:extLst>
                <a:ext uri="{FF2B5EF4-FFF2-40B4-BE49-F238E27FC236}">
                  <a16:creationId xmlns:a16="http://schemas.microsoft.com/office/drawing/2014/main" id="{A08335B6-A131-00FD-5C9E-8070C73FE1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9328" y="3441758"/>
              <a:ext cx="535019" cy="53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" name="Picture 2" descr="Heart">
              <a:extLst>
                <a:ext uri="{FF2B5EF4-FFF2-40B4-BE49-F238E27FC236}">
                  <a16:creationId xmlns:a16="http://schemas.microsoft.com/office/drawing/2014/main" id="{6C0C0826-5575-7A17-16A8-4F0F94B854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4303" y="3441758"/>
              <a:ext cx="535019" cy="53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2" name="Picture 2" descr="Heart">
              <a:extLst>
                <a:ext uri="{FF2B5EF4-FFF2-40B4-BE49-F238E27FC236}">
                  <a16:creationId xmlns:a16="http://schemas.microsoft.com/office/drawing/2014/main" id="{02050102-25ED-2552-B5F3-EC5B992B3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9278" y="3441758"/>
              <a:ext cx="535019" cy="53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" name="Picture 2" descr="Heart">
              <a:extLst>
                <a:ext uri="{FF2B5EF4-FFF2-40B4-BE49-F238E27FC236}">
                  <a16:creationId xmlns:a16="http://schemas.microsoft.com/office/drawing/2014/main" id="{E3C6268F-B0EB-095D-24E4-170F079BDD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4253" y="3441758"/>
              <a:ext cx="535019" cy="53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" name="Picture 2" descr="Heart">
              <a:extLst>
                <a:ext uri="{FF2B5EF4-FFF2-40B4-BE49-F238E27FC236}">
                  <a16:creationId xmlns:a16="http://schemas.microsoft.com/office/drawing/2014/main" id="{FF072056-1CE7-3CBF-C671-CF0AD13E0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9230" y="3441758"/>
              <a:ext cx="535019" cy="53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D62D4442-3212-0A0A-ACE9-567A75C577B7}"/>
              </a:ext>
            </a:extLst>
          </p:cNvPr>
          <p:cNvGrpSpPr/>
          <p:nvPr/>
        </p:nvGrpSpPr>
        <p:grpSpPr>
          <a:xfrm>
            <a:off x="3440043" y="3515722"/>
            <a:ext cx="2779131" cy="447323"/>
            <a:chOff x="3440043" y="3515722"/>
            <a:chExt cx="2779131" cy="447323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8F110CAB-823B-B99C-0CCD-691DEB86056D}"/>
                </a:ext>
              </a:extLst>
            </p:cNvPr>
            <p:cNvGrpSpPr/>
            <p:nvPr/>
          </p:nvGrpSpPr>
          <p:grpSpPr>
            <a:xfrm>
              <a:off x="3440043" y="3515722"/>
              <a:ext cx="477839" cy="447323"/>
              <a:chOff x="10696395" y="1368695"/>
              <a:chExt cx="477839" cy="447323"/>
            </a:xfrm>
          </p:grpSpPr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F20F373A-AFE9-BF8F-F2BB-E4D05B99E1F0}"/>
                  </a:ext>
                </a:extLst>
              </p:cNvPr>
              <p:cNvSpPr/>
              <p:nvPr/>
            </p:nvSpPr>
            <p:spPr>
              <a:xfrm>
                <a:off x="10696395" y="1368695"/>
                <a:ext cx="477839" cy="4453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40" name="Graphic 11" descr="Person in wheelchair with solid fill">
                <a:extLst>
                  <a:ext uri="{FF2B5EF4-FFF2-40B4-BE49-F238E27FC236}">
                    <a16:creationId xmlns:a16="http://schemas.microsoft.com/office/drawing/2014/main" id="{75DD214E-5E3D-61E9-7D07-80009F902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727469" y="1369253"/>
                <a:ext cx="446765" cy="446765"/>
              </a:xfrm>
              <a:prstGeom prst="rect">
                <a:avLst/>
              </a:prstGeom>
            </p:spPr>
          </p:pic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DAAEE48B-DBBE-082B-F991-E27982D8A3A1}"/>
                </a:ext>
              </a:extLst>
            </p:cNvPr>
            <p:cNvGrpSpPr/>
            <p:nvPr/>
          </p:nvGrpSpPr>
          <p:grpSpPr>
            <a:xfrm>
              <a:off x="3900301" y="3515722"/>
              <a:ext cx="477839" cy="447323"/>
              <a:chOff x="10696395" y="1368695"/>
              <a:chExt cx="477839" cy="447323"/>
            </a:xfrm>
          </p:grpSpPr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299E71EB-E0AA-6D08-829B-1F9EBA05CFE1}"/>
                  </a:ext>
                </a:extLst>
              </p:cNvPr>
              <p:cNvSpPr/>
              <p:nvPr/>
            </p:nvSpPr>
            <p:spPr>
              <a:xfrm>
                <a:off x="10696395" y="1368695"/>
                <a:ext cx="477839" cy="4453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25" name="Graphic 11" descr="Person in wheelchair with solid fill">
                <a:extLst>
                  <a:ext uri="{FF2B5EF4-FFF2-40B4-BE49-F238E27FC236}">
                    <a16:creationId xmlns:a16="http://schemas.microsoft.com/office/drawing/2014/main" id="{D4EFA161-40D4-6119-ED23-92CAA47FD2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727469" y="1369253"/>
                <a:ext cx="446765" cy="446765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A9FE272E-E911-F311-52A5-3A01EC6C7D15}"/>
                </a:ext>
              </a:extLst>
            </p:cNvPr>
            <p:cNvGrpSpPr/>
            <p:nvPr/>
          </p:nvGrpSpPr>
          <p:grpSpPr>
            <a:xfrm>
              <a:off x="4360559" y="3515722"/>
              <a:ext cx="477839" cy="447323"/>
              <a:chOff x="10696395" y="1368695"/>
              <a:chExt cx="477839" cy="447323"/>
            </a:xfrm>
          </p:grpSpPr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7E6AAB67-7B78-28BC-F307-786A9F89A405}"/>
                  </a:ext>
                </a:extLst>
              </p:cNvPr>
              <p:cNvSpPr/>
              <p:nvPr/>
            </p:nvSpPr>
            <p:spPr>
              <a:xfrm>
                <a:off x="10696395" y="1368695"/>
                <a:ext cx="477839" cy="4453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23" name="Graphic 11" descr="Person in wheelchair with solid fill">
                <a:extLst>
                  <a:ext uri="{FF2B5EF4-FFF2-40B4-BE49-F238E27FC236}">
                    <a16:creationId xmlns:a16="http://schemas.microsoft.com/office/drawing/2014/main" id="{FA4B76E3-6BEF-F520-7BA1-EB939EC22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727469" y="1369253"/>
                <a:ext cx="446765" cy="446765"/>
              </a:xfrm>
              <a:prstGeom prst="rect">
                <a:avLst/>
              </a:prstGeom>
            </p:spPr>
          </p:pic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60A3A680-F033-E657-2FFC-54FDE798731B}"/>
                </a:ext>
              </a:extLst>
            </p:cNvPr>
            <p:cNvGrpSpPr/>
            <p:nvPr/>
          </p:nvGrpSpPr>
          <p:grpSpPr>
            <a:xfrm>
              <a:off x="4820817" y="3515722"/>
              <a:ext cx="477839" cy="447323"/>
              <a:chOff x="10696395" y="1368695"/>
              <a:chExt cx="477839" cy="447323"/>
            </a:xfrm>
          </p:grpSpPr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ACB31B95-4D8B-A355-B5B9-1D5EE04E9D6F}"/>
                  </a:ext>
                </a:extLst>
              </p:cNvPr>
              <p:cNvSpPr/>
              <p:nvPr/>
            </p:nvSpPr>
            <p:spPr>
              <a:xfrm>
                <a:off x="10696395" y="1368695"/>
                <a:ext cx="477839" cy="4453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21" name="Graphic 11" descr="Person in wheelchair with solid fill">
                <a:extLst>
                  <a:ext uri="{FF2B5EF4-FFF2-40B4-BE49-F238E27FC236}">
                    <a16:creationId xmlns:a16="http://schemas.microsoft.com/office/drawing/2014/main" id="{70E08D80-4DB7-FFB8-1528-4F31BC7C2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727469" y="1369253"/>
                <a:ext cx="446765" cy="446765"/>
              </a:xfrm>
              <a:prstGeom prst="rect">
                <a:avLst/>
              </a:prstGeom>
            </p:spPr>
          </p:pic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079638E1-9689-565E-9D73-9BA1DC933F4D}"/>
                </a:ext>
              </a:extLst>
            </p:cNvPr>
            <p:cNvGrpSpPr/>
            <p:nvPr/>
          </p:nvGrpSpPr>
          <p:grpSpPr>
            <a:xfrm>
              <a:off x="5281075" y="3515722"/>
              <a:ext cx="477839" cy="447323"/>
              <a:chOff x="10696395" y="1368695"/>
              <a:chExt cx="477839" cy="447323"/>
            </a:xfrm>
          </p:grpSpPr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24106744-3FA1-6892-4C4A-772731A87069}"/>
                  </a:ext>
                </a:extLst>
              </p:cNvPr>
              <p:cNvSpPr/>
              <p:nvPr/>
            </p:nvSpPr>
            <p:spPr>
              <a:xfrm>
                <a:off x="10696395" y="1368695"/>
                <a:ext cx="477839" cy="4453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55" name="Graphic 11" descr="Person in wheelchair with solid fill">
                <a:extLst>
                  <a:ext uri="{FF2B5EF4-FFF2-40B4-BE49-F238E27FC236}">
                    <a16:creationId xmlns:a16="http://schemas.microsoft.com/office/drawing/2014/main" id="{5B39E8B0-64E1-8117-F0A2-170F29E5A5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727469" y="1369253"/>
                <a:ext cx="446765" cy="446765"/>
              </a:xfrm>
              <a:prstGeom prst="rect">
                <a:avLst/>
              </a:prstGeom>
            </p:spPr>
          </p:pic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5DB50F45-42E1-D135-F3E8-A1D12E55AB10}"/>
                </a:ext>
              </a:extLst>
            </p:cNvPr>
            <p:cNvGrpSpPr/>
            <p:nvPr/>
          </p:nvGrpSpPr>
          <p:grpSpPr>
            <a:xfrm>
              <a:off x="5741335" y="3515722"/>
              <a:ext cx="477839" cy="447323"/>
              <a:chOff x="10696395" y="1368695"/>
              <a:chExt cx="477839" cy="447323"/>
            </a:xfrm>
          </p:grpSpPr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E0B6DFF1-5C70-F97F-2D31-4812A01FEBF3}"/>
                  </a:ext>
                </a:extLst>
              </p:cNvPr>
              <p:cNvSpPr/>
              <p:nvPr/>
            </p:nvSpPr>
            <p:spPr>
              <a:xfrm>
                <a:off x="10696395" y="1368695"/>
                <a:ext cx="477839" cy="4453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53" name="Graphic 11" descr="Person in wheelchair with solid fill">
                <a:extLst>
                  <a:ext uri="{FF2B5EF4-FFF2-40B4-BE49-F238E27FC236}">
                    <a16:creationId xmlns:a16="http://schemas.microsoft.com/office/drawing/2014/main" id="{883E79EF-B406-C010-0C77-4CB09335E7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727469" y="1369253"/>
                <a:ext cx="446765" cy="446765"/>
              </a:xfrm>
              <a:prstGeom prst="rect">
                <a:avLst/>
              </a:prstGeom>
            </p:spPr>
          </p:pic>
        </p:grpSp>
      </p:grpSp>
      <p:grpSp>
        <p:nvGrpSpPr>
          <p:cNvPr id="341" name="Group 340">
            <a:extLst>
              <a:ext uri="{FF2B5EF4-FFF2-40B4-BE49-F238E27FC236}">
                <a16:creationId xmlns:a16="http://schemas.microsoft.com/office/drawing/2014/main" id="{85861D69-15B6-8510-5CDE-34EAC53D0579}"/>
              </a:ext>
            </a:extLst>
          </p:cNvPr>
          <p:cNvGrpSpPr/>
          <p:nvPr/>
        </p:nvGrpSpPr>
        <p:grpSpPr>
          <a:xfrm>
            <a:off x="234959" y="3466128"/>
            <a:ext cx="3234547" cy="477839"/>
            <a:chOff x="234959" y="3466128"/>
            <a:chExt cx="3234547" cy="477839"/>
          </a:xfrm>
        </p:grpSpPr>
        <p:pic>
          <p:nvPicPr>
            <p:cNvPr id="342" name="Picture 2" descr="Pneumonia">
              <a:extLst>
                <a:ext uri="{FF2B5EF4-FFF2-40B4-BE49-F238E27FC236}">
                  <a16:creationId xmlns:a16="http://schemas.microsoft.com/office/drawing/2014/main" id="{28EE9860-45DC-83C1-4B6E-2FAE8F05B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410" y="3466128"/>
              <a:ext cx="477839" cy="47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3" name="Picture 2" descr="Pneumonia">
              <a:extLst>
                <a:ext uri="{FF2B5EF4-FFF2-40B4-BE49-F238E27FC236}">
                  <a16:creationId xmlns:a16="http://schemas.microsoft.com/office/drawing/2014/main" id="{E9112138-EBF2-5B7A-6644-0D8A0BE6E9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861" y="3466128"/>
              <a:ext cx="477839" cy="47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4" name="Picture 2" descr="Pneumonia">
              <a:extLst>
                <a:ext uri="{FF2B5EF4-FFF2-40B4-BE49-F238E27FC236}">
                  <a16:creationId xmlns:a16="http://schemas.microsoft.com/office/drawing/2014/main" id="{ACCC0140-FA73-5DA8-B79B-BB521258B4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3312" y="3466128"/>
              <a:ext cx="477839" cy="47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5" name="Picture 2" descr="Pneumonia">
              <a:extLst>
                <a:ext uri="{FF2B5EF4-FFF2-40B4-BE49-F238E27FC236}">
                  <a16:creationId xmlns:a16="http://schemas.microsoft.com/office/drawing/2014/main" id="{CD4E4463-8179-E173-9D44-836BF2072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214" y="3466128"/>
              <a:ext cx="477839" cy="47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6" name="Picture 2" descr="Pneumonia">
              <a:extLst>
                <a:ext uri="{FF2B5EF4-FFF2-40B4-BE49-F238E27FC236}">
                  <a16:creationId xmlns:a16="http://schemas.microsoft.com/office/drawing/2014/main" id="{14E39A67-950F-11D2-4007-011A6E93E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2763" y="3466128"/>
              <a:ext cx="477839" cy="47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7" name="Picture 2" descr="Pneumonia">
              <a:extLst>
                <a:ext uri="{FF2B5EF4-FFF2-40B4-BE49-F238E27FC236}">
                  <a16:creationId xmlns:a16="http://schemas.microsoft.com/office/drawing/2014/main" id="{50B34235-2D26-A74B-3461-9F85D43877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59" y="3466128"/>
              <a:ext cx="477839" cy="47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" name="Picture 2" descr="Pneumonia">
              <a:extLst>
                <a:ext uri="{FF2B5EF4-FFF2-40B4-BE49-F238E27FC236}">
                  <a16:creationId xmlns:a16="http://schemas.microsoft.com/office/drawing/2014/main" id="{173C068F-CD8D-5A56-2CA5-9B433E085B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1667" y="3466128"/>
              <a:ext cx="477839" cy="47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693927A9-1348-ED49-6E10-81455251273D}"/>
              </a:ext>
            </a:extLst>
          </p:cNvPr>
          <p:cNvGrpSpPr/>
          <p:nvPr/>
        </p:nvGrpSpPr>
        <p:grpSpPr>
          <a:xfrm>
            <a:off x="6207229" y="2322630"/>
            <a:ext cx="5013558" cy="442671"/>
            <a:chOff x="6207229" y="2322630"/>
            <a:chExt cx="5013558" cy="442671"/>
          </a:xfrm>
        </p:grpSpPr>
        <p:pic>
          <p:nvPicPr>
            <p:cNvPr id="350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02177871-BFB2-C27E-823B-91559580F4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8494324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1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BFB4027E-4BEF-4869-0C21-94A0500DEC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8951743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2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067CEEB4-06E6-3185-2966-3719AFD40E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9409162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4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36EC5BA4-BE70-086B-5ADD-ADB78BDAE4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9866581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5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E5EE1891-F1FC-DC67-9F06-69F5EC19F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10324000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6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3B90C949-DD4D-849C-BCA2-7E73126147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10781423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7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BDBC312D-28B1-C28D-66E2-E7BF2DB8C5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6207229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8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5CFB4A18-AF18-9C9C-4D98-6387785408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6664648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9471B617-29FD-E897-4FA8-85C9C20EB1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7122067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0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966E98E0-1D3A-5852-27EC-5EB2DF6E14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7579486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1" name="Picture 18" descr="Cancer Vector Art, Icons, and Graphics for Free Download">
              <a:extLst>
                <a:ext uri="{FF2B5EF4-FFF2-40B4-BE49-F238E27FC236}">
                  <a16:creationId xmlns:a16="http://schemas.microsoft.com/office/drawing/2014/main" id="{DD7B312F-69A0-DF9C-CC2B-43B78535B5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4335" r="3901" b="2967"/>
            <a:stretch/>
          </p:blipFill>
          <p:spPr bwMode="auto">
            <a:xfrm>
              <a:off x="8036905" y="2322630"/>
              <a:ext cx="439364" cy="4426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2" name="Picture 2" descr="Pneumonia">
            <a:extLst>
              <a:ext uri="{FF2B5EF4-FFF2-40B4-BE49-F238E27FC236}">
                <a16:creationId xmlns:a16="http://schemas.microsoft.com/office/drawing/2014/main" id="{240CB007-2F52-5CE7-7DE1-519DC544B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278" y="2240427"/>
            <a:ext cx="477839" cy="47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2" name="Group 421">
            <a:extLst>
              <a:ext uri="{FF2B5EF4-FFF2-40B4-BE49-F238E27FC236}">
                <a16:creationId xmlns:a16="http://schemas.microsoft.com/office/drawing/2014/main" id="{F0B8EC08-FE8E-8AA5-60FC-C16D5E92786B}"/>
              </a:ext>
            </a:extLst>
          </p:cNvPr>
          <p:cNvGrpSpPr/>
          <p:nvPr/>
        </p:nvGrpSpPr>
        <p:grpSpPr>
          <a:xfrm>
            <a:off x="201213" y="2305511"/>
            <a:ext cx="6059065" cy="556248"/>
            <a:chOff x="201213" y="2305511"/>
            <a:chExt cx="6059065" cy="556248"/>
          </a:xfrm>
        </p:grpSpPr>
        <p:grpSp>
          <p:nvGrpSpPr>
            <p:cNvPr id="424" name="Group 423">
              <a:extLst>
                <a:ext uri="{FF2B5EF4-FFF2-40B4-BE49-F238E27FC236}">
                  <a16:creationId xmlns:a16="http://schemas.microsoft.com/office/drawing/2014/main" id="{0D6DF429-376E-5DC1-17AF-EF735EA83066}"/>
                </a:ext>
              </a:extLst>
            </p:cNvPr>
            <p:cNvGrpSpPr/>
            <p:nvPr/>
          </p:nvGrpSpPr>
          <p:grpSpPr>
            <a:xfrm>
              <a:off x="201213" y="2305511"/>
              <a:ext cx="6053181" cy="556248"/>
              <a:chOff x="201213" y="2305511"/>
              <a:chExt cx="6053181" cy="556248"/>
            </a:xfrm>
          </p:grpSpPr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58CE0B58-3AD7-701D-3D19-5C34EBA877DB}"/>
                  </a:ext>
                </a:extLst>
              </p:cNvPr>
              <p:cNvSpPr/>
              <p:nvPr/>
            </p:nvSpPr>
            <p:spPr>
              <a:xfrm>
                <a:off x="3872637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541C1C52-9CFE-3D03-E36B-58BAA2202AA4}"/>
                  </a:ext>
                </a:extLst>
              </p:cNvPr>
              <p:cNvSpPr/>
              <p:nvPr/>
            </p:nvSpPr>
            <p:spPr>
              <a:xfrm>
                <a:off x="3413709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F3296BC6-6C8A-7814-0572-FB8736251653}"/>
                  </a:ext>
                </a:extLst>
              </p:cNvPr>
              <p:cNvSpPr/>
              <p:nvPr/>
            </p:nvSpPr>
            <p:spPr>
              <a:xfrm>
                <a:off x="2954781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B7116C72-241D-0CE7-870B-91BA76DA10BB}"/>
                  </a:ext>
                </a:extLst>
              </p:cNvPr>
              <p:cNvSpPr/>
              <p:nvPr/>
            </p:nvSpPr>
            <p:spPr>
              <a:xfrm>
                <a:off x="2495853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D64072C9-84FF-8126-55CE-403E27D3BE02}"/>
                  </a:ext>
                </a:extLst>
              </p:cNvPr>
              <p:cNvSpPr/>
              <p:nvPr/>
            </p:nvSpPr>
            <p:spPr>
              <a:xfrm>
                <a:off x="2036925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1CBD38C5-4C14-B101-8E62-9D1F44C05AD9}"/>
                  </a:ext>
                </a:extLst>
              </p:cNvPr>
              <p:cNvSpPr/>
              <p:nvPr/>
            </p:nvSpPr>
            <p:spPr>
              <a:xfrm>
                <a:off x="1577997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C25F3CCB-BFEA-1C2B-F12D-65E1AAC3EA4F}"/>
                  </a:ext>
                </a:extLst>
              </p:cNvPr>
              <p:cNvSpPr/>
              <p:nvPr/>
            </p:nvSpPr>
            <p:spPr>
              <a:xfrm>
                <a:off x="1119069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44D9CBF2-66E4-63BB-54FA-03459DAC970C}"/>
                  </a:ext>
                </a:extLst>
              </p:cNvPr>
              <p:cNvSpPr/>
              <p:nvPr/>
            </p:nvSpPr>
            <p:spPr>
              <a:xfrm>
                <a:off x="660141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0C1939D2-08D1-13A6-BA66-9FA14EF85288}"/>
                  </a:ext>
                </a:extLst>
              </p:cNvPr>
              <p:cNvSpPr/>
              <p:nvPr/>
            </p:nvSpPr>
            <p:spPr>
              <a:xfrm>
                <a:off x="201213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70AA4545-069F-5EDF-1810-82352E3BA083}"/>
                  </a:ext>
                </a:extLst>
              </p:cNvPr>
              <p:cNvSpPr/>
              <p:nvPr/>
            </p:nvSpPr>
            <p:spPr>
              <a:xfrm>
                <a:off x="4331565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BEF25FF-DFAE-45D2-05BF-6D8995A49423}"/>
                  </a:ext>
                </a:extLst>
              </p:cNvPr>
              <p:cNvSpPr/>
              <p:nvPr/>
            </p:nvSpPr>
            <p:spPr>
              <a:xfrm>
                <a:off x="4790493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87C52C20-3F7E-A2B7-B58F-F47847B17C8D}"/>
                  </a:ext>
                </a:extLst>
              </p:cNvPr>
              <p:cNvSpPr/>
              <p:nvPr/>
            </p:nvSpPr>
            <p:spPr>
              <a:xfrm>
                <a:off x="5249421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57B7A828-5DED-985A-B8BC-C1AB917AA4E3}"/>
                  </a:ext>
                </a:extLst>
              </p:cNvPr>
              <p:cNvSpPr/>
              <p:nvPr/>
            </p:nvSpPr>
            <p:spPr>
              <a:xfrm>
                <a:off x="5708346" y="2305511"/>
                <a:ext cx="546048" cy="55624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425" name="Graphic 424" descr="Baby outline">
              <a:extLst>
                <a:ext uri="{FF2B5EF4-FFF2-40B4-BE49-F238E27FC236}">
                  <a16:creationId xmlns:a16="http://schemas.microsoft.com/office/drawing/2014/main" id="{1E38704B-94A3-1860-FF66-B5FB568DC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61809" y="2314700"/>
              <a:ext cx="531911" cy="531911"/>
            </a:xfrm>
            <a:prstGeom prst="ellipse">
              <a:avLst/>
            </a:prstGeom>
          </p:spPr>
        </p:pic>
        <p:pic>
          <p:nvPicPr>
            <p:cNvPr id="426" name="Graphic 425" descr="Baby outline">
              <a:extLst>
                <a:ext uri="{FF2B5EF4-FFF2-40B4-BE49-F238E27FC236}">
                  <a16:creationId xmlns:a16="http://schemas.microsoft.com/office/drawing/2014/main" id="{DCB08C7D-EC39-D979-9393-BCC0AA5CF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01213" y="2314700"/>
              <a:ext cx="531911" cy="531911"/>
            </a:xfrm>
            <a:prstGeom prst="ellipse">
              <a:avLst/>
            </a:prstGeom>
          </p:spPr>
        </p:pic>
        <p:pic>
          <p:nvPicPr>
            <p:cNvPr id="427" name="Graphic 426" descr="Baby outline">
              <a:extLst>
                <a:ext uri="{FF2B5EF4-FFF2-40B4-BE49-F238E27FC236}">
                  <a16:creationId xmlns:a16="http://schemas.microsoft.com/office/drawing/2014/main" id="{C692426D-2055-8C66-5FEC-C26E4F164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122405" y="2314700"/>
              <a:ext cx="531911" cy="531911"/>
            </a:xfrm>
            <a:prstGeom prst="ellipse">
              <a:avLst/>
            </a:prstGeom>
          </p:spPr>
        </p:pic>
        <p:pic>
          <p:nvPicPr>
            <p:cNvPr id="428" name="Graphic 427" descr="Baby outline">
              <a:extLst>
                <a:ext uri="{FF2B5EF4-FFF2-40B4-BE49-F238E27FC236}">
                  <a16:creationId xmlns:a16="http://schemas.microsoft.com/office/drawing/2014/main" id="{D226F964-BD9D-8C96-B9FA-319E84B53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043597" y="2314700"/>
              <a:ext cx="531911" cy="531911"/>
            </a:xfrm>
            <a:prstGeom prst="ellipse">
              <a:avLst/>
            </a:prstGeom>
          </p:spPr>
        </p:pic>
        <p:pic>
          <p:nvPicPr>
            <p:cNvPr id="429" name="Graphic 428" descr="Baby outline">
              <a:extLst>
                <a:ext uri="{FF2B5EF4-FFF2-40B4-BE49-F238E27FC236}">
                  <a16:creationId xmlns:a16="http://schemas.microsoft.com/office/drawing/2014/main" id="{4DC7CFC7-994D-D4B7-88B4-930D81766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583001" y="2314700"/>
              <a:ext cx="531911" cy="531911"/>
            </a:xfrm>
            <a:prstGeom prst="ellipse">
              <a:avLst/>
            </a:prstGeom>
          </p:spPr>
        </p:pic>
        <p:pic>
          <p:nvPicPr>
            <p:cNvPr id="430" name="Graphic 429" descr="Baby outline">
              <a:extLst>
                <a:ext uri="{FF2B5EF4-FFF2-40B4-BE49-F238E27FC236}">
                  <a16:creationId xmlns:a16="http://schemas.microsoft.com/office/drawing/2014/main" id="{4DC0C17F-4306-4BEA-3769-E4CE7375E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964789" y="2314700"/>
              <a:ext cx="531911" cy="531911"/>
            </a:xfrm>
            <a:prstGeom prst="ellipse">
              <a:avLst/>
            </a:prstGeom>
          </p:spPr>
        </p:pic>
        <p:pic>
          <p:nvPicPr>
            <p:cNvPr id="431" name="Graphic 430" descr="Baby outline">
              <a:extLst>
                <a:ext uri="{FF2B5EF4-FFF2-40B4-BE49-F238E27FC236}">
                  <a16:creationId xmlns:a16="http://schemas.microsoft.com/office/drawing/2014/main" id="{76AEAD5A-E67D-2228-85F4-B324B9D0D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504193" y="2314700"/>
              <a:ext cx="531911" cy="531911"/>
            </a:xfrm>
            <a:prstGeom prst="ellipse">
              <a:avLst/>
            </a:prstGeom>
          </p:spPr>
        </p:pic>
        <p:pic>
          <p:nvPicPr>
            <p:cNvPr id="432" name="Graphic 431" descr="Baby outline">
              <a:extLst>
                <a:ext uri="{FF2B5EF4-FFF2-40B4-BE49-F238E27FC236}">
                  <a16:creationId xmlns:a16="http://schemas.microsoft.com/office/drawing/2014/main" id="{39E2ACE4-26B3-E238-9499-88B9D38F7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885981" y="2314700"/>
              <a:ext cx="531911" cy="531911"/>
            </a:xfrm>
            <a:prstGeom prst="ellipse">
              <a:avLst/>
            </a:prstGeom>
          </p:spPr>
        </p:pic>
        <p:pic>
          <p:nvPicPr>
            <p:cNvPr id="433" name="Graphic 432" descr="Baby outline">
              <a:extLst>
                <a:ext uri="{FF2B5EF4-FFF2-40B4-BE49-F238E27FC236}">
                  <a16:creationId xmlns:a16="http://schemas.microsoft.com/office/drawing/2014/main" id="{32722E66-7C9D-71D7-9AA8-0C2A1CA50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425385" y="2314700"/>
              <a:ext cx="531911" cy="531911"/>
            </a:xfrm>
            <a:prstGeom prst="ellipse">
              <a:avLst/>
            </a:prstGeom>
          </p:spPr>
        </p:pic>
        <p:pic>
          <p:nvPicPr>
            <p:cNvPr id="434" name="Graphic 433" descr="Baby outline">
              <a:extLst>
                <a:ext uri="{FF2B5EF4-FFF2-40B4-BE49-F238E27FC236}">
                  <a16:creationId xmlns:a16="http://schemas.microsoft.com/office/drawing/2014/main" id="{7142A7FE-259F-ECD4-A665-13222217B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807173" y="2314700"/>
              <a:ext cx="531911" cy="531911"/>
            </a:xfrm>
            <a:prstGeom prst="ellipse">
              <a:avLst/>
            </a:prstGeom>
          </p:spPr>
        </p:pic>
        <p:pic>
          <p:nvPicPr>
            <p:cNvPr id="435" name="Graphic 434" descr="Baby outline">
              <a:extLst>
                <a:ext uri="{FF2B5EF4-FFF2-40B4-BE49-F238E27FC236}">
                  <a16:creationId xmlns:a16="http://schemas.microsoft.com/office/drawing/2014/main" id="{936266F5-4A37-BDBF-7778-FDE91E3EC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346577" y="2314700"/>
              <a:ext cx="531911" cy="531911"/>
            </a:xfrm>
            <a:prstGeom prst="ellipse">
              <a:avLst/>
            </a:prstGeom>
          </p:spPr>
        </p:pic>
        <p:pic>
          <p:nvPicPr>
            <p:cNvPr id="436" name="Graphic 435" descr="Baby outline">
              <a:extLst>
                <a:ext uri="{FF2B5EF4-FFF2-40B4-BE49-F238E27FC236}">
                  <a16:creationId xmlns:a16="http://schemas.microsoft.com/office/drawing/2014/main" id="{32836C21-DA61-68C5-DF88-A28CA337C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728367" y="2314700"/>
              <a:ext cx="531911" cy="531911"/>
            </a:xfrm>
            <a:prstGeom prst="ellipse">
              <a:avLst/>
            </a:prstGeom>
          </p:spPr>
        </p:pic>
        <p:pic>
          <p:nvPicPr>
            <p:cNvPr id="437" name="Graphic 436" descr="Baby outline">
              <a:extLst>
                <a:ext uri="{FF2B5EF4-FFF2-40B4-BE49-F238E27FC236}">
                  <a16:creationId xmlns:a16="http://schemas.microsoft.com/office/drawing/2014/main" id="{1F6C7CCF-74F8-E892-6FF5-C1204A948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267769" y="2314700"/>
              <a:ext cx="531911" cy="531911"/>
            </a:xfrm>
            <a:prstGeom prst="ellipse">
              <a:avLst/>
            </a:prstGeom>
          </p:spPr>
        </p:pic>
      </p:grpSp>
      <p:grpSp>
        <p:nvGrpSpPr>
          <p:cNvPr id="497" name="Group 496">
            <a:extLst>
              <a:ext uri="{FF2B5EF4-FFF2-40B4-BE49-F238E27FC236}">
                <a16:creationId xmlns:a16="http://schemas.microsoft.com/office/drawing/2014/main" id="{917D092C-874A-87FD-E054-3E560AA8588A}"/>
              </a:ext>
            </a:extLst>
          </p:cNvPr>
          <p:cNvGrpSpPr/>
          <p:nvPr/>
        </p:nvGrpSpPr>
        <p:grpSpPr>
          <a:xfrm>
            <a:off x="232239" y="4664054"/>
            <a:ext cx="11422015" cy="445341"/>
            <a:chOff x="251695" y="4654326"/>
            <a:chExt cx="11422015" cy="445341"/>
          </a:xfrm>
        </p:grpSpPr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BBB77913-D3C3-B1BF-28BA-E15AE96CB657}"/>
                </a:ext>
              </a:extLst>
            </p:cNvPr>
            <p:cNvSpPr/>
            <p:nvPr/>
          </p:nvSpPr>
          <p:spPr>
            <a:xfrm>
              <a:off x="4811765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00EBB14C-9905-74A1-5023-180B8A68FCF0}"/>
                </a:ext>
              </a:extLst>
            </p:cNvPr>
            <p:cNvSpPr/>
            <p:nvPr/>
          </p:nvSpPr>
          <p:spPr>
            <a:xfrm>
              <a:off x="5723779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4" name="Oval 493">
              <a:extLst>
                <a:ext uri="{FF2B5EF4-FFF2-40B4-BE49-F238E27FC236}">
                  <a16:creationId xmlns:a16="http://schemas.microsoft.com/office/drawing/2014/main" id="{8F175B14-FB49-F6F0-C58F-F23B73994DFE}"/>
                </a:ext>
              </a:extLst>
            </p:cNvPr>
            <p:cNvSpPr/>
            <p:nvPr/>
          </p:nvSpPr>
          <p:spPr>
            <a:xfrm>
              <a:off x="6179786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5" name="Oval 494">
              <a:extLst>
                <a:ext uri="{FF2B5EF4-FFF2-40B4-BE49-F238E27FC236}">
                  <a16:creationId xmlns:a16="http://schemas.microsoft.com/office/drawing/2014/main" id="{FB7EA278-5361-46BE-AF8A-A9DB847F7DC2}"/>
                </a:ext>
              </a:extLst>
            </p:cNvPr>
            <p:cNvSpPr/>
            <p:nvPr/>
          </p:nvSpPr>
          <p:spPr>
            <a:xfrm>
              <a:off x="6635793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B89AF058-56FE-8396-6397-44ACDABC5427}"/>
                </a:ext>
              </a:extLst>
            </p:cNvPr>
            <p:cNvSpPr/>
            <p:nvPr/>
          </p:nvSpPr>
          <p:spPr>
            <a:xfrm>
              <a:off x="5267772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7" name="Oval 486">
              <a:extLst>
                <a:ext uri="{FF2B5EF4-FFF2-40B4-BE49-F238E27FC236}">
                  <a16:creationId xmlns:a16="http://schemas.microsoft.com/office/drawing/2014/main" id="{44DCC9C1-AC9A-3600-9373-EE12782BFA36}"/>
                </a:ext>
              </a:extLst>
            </p:cNvPr>
            <p:cNvSpPr/>
            <p:nvPr/>
          </p:nvSpPr>
          <p:spPr>
            <a:xfrm>
              <a:off x="251695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8" name="Oval 487">
              <a:extLst>
                <a:ext uri="{FF2B5EF4-FFF2-40B4-BE49-F238E27FC236}">
                  <a16:creationId xmlns:a16="http://schemas.microsoft.com/office/drawing/2014/main" id="{91693C84-7FEC-E074-C136-9D3E8588CBF9}"/>
                </a:ext>
              </a:extLst>
            </p:cNvPr>
            <p:cNvSpPr/>
            <p:nvPr/>
          </p:nvSpPr>
          <p:spPr>
            <a:xfrm>
              <a:off x="1163709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9" name="Oval 488">
              <a:extLst>
                <a:ext uri="{FF2B5EF4-FFF2-40B4-BE49-F238E27FC236}">
                  <a16:creationId xmlns:a16="http://schemas.microsoft.com/office/drawing/2014/main" id="{328578B6-2A14-7A5A-4A1C-4FE0E0583DCB}"/>
                </a:ext>
              </a:extLst>
            </p:cNvPr>
            <p:cNvSpPr/>
            <p:nvPr/>
          </p:nvSpPr>
          <p:spPr>
            <a:xfrm>
              <a:off x="1619716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0" name="Oval 489">
              <a:extLst>
                <a:ext uri="{FF2B5EF4-FFF2-40B4-BE49-F238E27FC236}">
                  <a16:creationId xmlns:a16="http://schemas.microsoft.com/office/drawing/2014/main" id="{79473494-D03B-5B87-7A21-7702B01D6DA7}"/>
                </a:ext>
              </a:extLst>
            </p:cNvPr>
            <p:cNvSpPr/>
            <p:nvPr/>
          </p:nvSpPr>
          <p:spPr>
            <a:xfrm>
              <a:off x="2075723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63A0A404-FFB5-C956-4ADD-07202BE43ECC}"/>
                </a:ext>
              </a:extLst>
            </p:cNvPr>
            <p:cNvSpPr/>
            <p:nvPr/>
          </p:nvSpPr>
          <p:spPr>
            <a:xfrm>
              <a:off x="707702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2" name="Oval 481">
              <a:extLst>
                <a:ext uri="{FF2B5EF4-FFF2-40B4-BE49-F238E27FC236}">
                  <a16:creationId xmlns:a16="http://schemas.microsoft.com/office/drawing/2014/main" id="{9C7C4C6B-3378-908B-B43B-545D7A50D5C9}"/>
                </a:ext>
              </a:extLst>
            </p:cNvPr>
            <p:cNvSpPr/>
            <p:nvPr/>
          </p:nvSpPr>
          <p:spPr>
            <a:xfrm>
              <a:off x="2531730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09420080-7147-9D5D-8CD9-EA5C51E1C882}"/>
                </a:ext>
              </a:extLst>
            </p:cNvPr>
            <p:cNvSpPr/>
            <p:nvPr/>
          </p:nvSpPr>
          <p:spPr>
            <a:xfrm>
              <a:off x="3443744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C599A49D-393C-911E-0889-6CFB52F07138}"/>
                </a:ext>
              </a:extLst>
            </p:cNvPr>
            <p:cNvSpPr/>
            <p:nvPr/>
          </p:nvSpPr>
          <p:spPr>
            <a:xfrm>
              <a:off x="3899751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5" name="Oval 484">
              <a:extLst>
                <a:ext uri="{FF2B5EF4-FFF2-40B4-BE49-F238E27FC236}">
                  <a16:creationId xmlns:a16="http://schemas.microsoft.com/office/drawing/2014/main" id="{03E1776D-D045-1E15-4B0C-77605AA4069A}"/>
                </a:ext>
              </a:extLst>
            </p:cNvPr>
            <p:cNvSpPr/>
            <p:nvPr/>
          </p:nvSpPr>
          <p:spPr>
            <a:xfrm>
              <a:off x="4355758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6" name="Oval 485">
              <a:extLst>
                <a:ext uri="{FF2B5EF4-FFF2-40B4-BE49-F238E27FC236}">
                  <a16:creationId xmlns:a16="http://schemas.microsoft.com/office/drawing/2014/main" id="{9230145F-3D0C-DDE8-8FE3-9AF2B89ED67C}"/>
                </a:ext>
              </a:extLst>
            </p:cNvPr>
            <p:cNvSpPr/>
            <p:nvPr/>
          </p:nvSpPr>
          <p:spPr>
            <a:xfrm>
              <a:off x="2987737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7" name="Oval 476">
              <a:extLst>
                <a:ext uri="{FF2B5EF4-FFF2-40B4-BE49-F238E27FC236}">
                  <a16:creationId xmlns:a16="http://schemas.microsoft.com/office/drawing/2014/main" id="{8114FBD4-0003-E374-A5AE-FC8C71F8AB0E}"/>
                </a:ext>
              </a:extLst>
            </p:cNvPr>
            <p:cNvSpPr/>
            <p:nvPr/>
          </p:nvSpPr>
          <p:spPr>
            <a:xfrm>
              <a:off x="7091800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8" name="Oval 477">
              <a:extLst>
                <a:ext uri="{FF2B5EF4-FFF2-40B4-BE49-F238E27FC236}">
                  <a16:creationId xmlns:a16="http://schemas.microsoft.com/office/drawing/2014/main" id="{D5CFAEBB-DA75-D7CB-807C-375DA0AF8E84}"/>
                </a:ext>
              </a:extLst>
            </p:cNvPr>
            <p:cNvSpPr/>
            <p:nvPr/>
          </p:nvSpPr>
          <p:spPr>
            <a:xfrm>
              <a:off x="8003814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C99A0904-A2B6-7F74-CF8B-8C2D10B5E238}"/>
                </a:ext>
              </a:extLst>
            </p:cNvPr>
            <p:cNvSpPr/>
            <p:nvPr/>
          </p:nvSpPr>
          <p:spPr>
            <a:xfrm>
              <a:off x="8459821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0" name="Oval 479">
              <a:extLst>
                <a:ext uri="{FF2B5EF4-FFF2-40B4-BE49-F238E27FC236}">
                  <a16:creationId xmlns:a16="http://schemas.microsoft.com/office/drawing/2014/main" id="{D32EE80B-E262-BC32-AA22-AABBD6BC34F0}"/>
                </a:ext>
              </a:extLst>
            </p:cNvPr>
            <p:cNvSpPr/>
            <p:nvPr/>
          </p:nvSpPr>
          <p:spPr>
            <a:xfrm>
              <a:off x="8915828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9CEFD2DF-D937-0D2C-AF76-270AC76215E2}"/>
                </a:ext>
              </a:extLst>
            </p:cNvPr>
            <p:cNvSpPr/>
            <p:nvPr/>
          </p:nvSpPr>
          <p:spPr>
            <a:xfrm>
              <a:off x="7547807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2" name="Oval 471">
              <a:extLst>
                <a:ext uri="{FF2B5EF4-FFF2-40B4-BE49-F238E27FC236}">
                  <a16:creationId xmlns:a16="http://schemas.microsoft.com/office/drawing/2014/main" id="{1004AD08-34B9-DBA8-A583-CB595D3AD8A6}"/>
                </a:ext>
              </a:extLst>
            </p:cNvPr>
            <p:cNvSpPr/>
            <p:nvPr/>
          </p:nvSpPr>
          <p:spPr>
            <a:xfrm>
              <a:off x="9371835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3" name="Oval 472">
              <a:extLst>
                <a:ext uri="{FF2B5EF4-FFF2-40B4-BE49-F238E27FC236}">
                  <a16:creationId xmlns:a16="http://schemas.microsoft.com/office/drawing/2014/main" id="{9E096766-D6D6-7938-50D4-065E224E4871}"/>
                </a:ext>
              </a:extLst>
            </p:cNvPr>
            <p:cNvSpPr/>
            <p:nvPr/>
          </p:nvSpPr>
          <p:spPr>
            <a:xfrm>
              <a:off x="10283849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4" name="Oval 473">
              <a:extLst>
                <a:ext uri="{FF2B5EF4-FFF2-40B4-BE49-F238E27FC236}">
                  <a16:creationId xmlns:a16="http://schemas.microsoft.com/office/drawing/2014/main" id="{6FC76E09-3825-8568-3412-CAEBFC05B1E9}"/>
                </a:ext>
              </a:extLst>
            </p:cNvPr>
            <p:cNvSpPr/>
            <p:nvPr/>
          </p:nvSpPr>
          <p:spPr>
            <a:xfrm>
              <a:off x="10739856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5" name="Oval 474">
              <a:extLst>
                <a:ext uri="{FF2B5EF4-FFF2-40B4-BE49-F238E27FC236}">
                  <a16:creationId xmlns:a16="http://schemas.microsoft.com/office/drawing/2014/main" id="{001558A0-5778-27F7-A3F8-6F9EC3D4870B}"/>
                </a:ext>
              </a:extLst>
            </p:cNvPr>
            <p:cNvSpPr/>
            <p:nvPr/>
          </p:nvSpPr>
          <p:spPr>
            <a:xfrm>
              <a:off x="11195871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6" name="Oval 475">
              <a:extLst>
                <a:ext uri="{FF2B5EF4-FFF2-40B4-BE49-F238E27FC236}">
                  <a16:creationId xmlns:a16="http://schemas.microsoft.com/office/drawing/2014/main" id="{386A1EC7-4161-F727-AB41-0A4B9251389F}"/>
                </a:ext>
              </a:extLst>
            </p:cNvPr>
            <p:cNvSpPr/>
            <p:nvPr/>
          </p:nvSpPr>
          <p:spPr>
            <a:xfrm>
              <a:off x="9827842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8" name="Group 497">
            <a:extLst>
              <a:ext uri="{FF2B5EF4-FFF2-40B4-BE49-F238E27FC236}">
                <a16:creationId xmlns:a16="http://schemas.microsoft.com/office/drawing/2014/main" id="{FFA866DC-13DD-B8D1-A8A6-1952EC50D47E}"/>
              </a:ext>
            </a:extLst>
          </p:cNvPr>
          <p:cNvGrpSpPr/>
          <p:nvPr/>
        </p:nvGrpSpPr>
        <p:grpSpPr>
          <a:xfrm>
            <a:off x="238439" y="5896226"/>
            <a:ext cx="11422015" cy="445341"/>
            <a:chOff x="251695" y="4654326"/>
            <a:chExt cx="11422015" cy="445341"/>
          </a:xfrm>
        </p:grpSpPr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6FDE8F84-8EDD-9D96-1011-9566293FE1B2}"/>
                </a:ext>
              </a:extLst>
            </p:cNvPr>
            <p:cNvSpPr/>
            <p:nvPr/>
          </p:nvSpPr>
          <p:spPr>
            <a:xfrm>
              <a:off x="4811765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808E5CEA-1508-27AC-3482-6D9A4022803E}"/>
                </a:ext>
              </a:extLst>
            </p:cNvPr>
            <p:cNvSpPr/>
            <p:nvPr/>
          </p:nvSpPr>
          <p:spPr>
            <a:xfrm>
              <a:off x="5723779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9EE62380-15E5-FB3B-F97F-E9C28BC84D4C}"/>
                </a:ext>
              </a:extLst>
            </p:cNvPr>
            <p:cNvSpPr/>
            <p:nvPr/>
          </p:nvSpPr>
          <p:spPr>
            <a:xfrm>
              <a:off x="6179786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E96BFD76-D62C-E34F-E65A-00EECE44D2D0}"/>
                </a:ext>
              </a:extLst>
            </p:cNvPr>
            <p:cNvSpPr/>
            <p:nvPr/>
          </p:nvSpPr>
          <p:spPr>
            <a:xfrm>
              <a:off x="6635793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21786951-BB35-65CE-96A3-F0CEFBB606F8}"/>
                </a:ext>
              </a:extLst>
            </p:cNvPr>
            <p:cNvSpPr/>
            <p:nvPr/>
          </p:nvSpPr>
          <p:spPr>
            <a:xfrm>
              <a:off x="5267772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B3047B55-3449-8452-8EE6-C1FCBCC75A4D}"/>
                </a:ext>
              </a:extLst>
            </p:cNvPr>
            <p:cNvSpPr/>
            <p:nvPr/>
          </p:nvSpPr>
          <p:spPr>
            <a:xfrm>
              <a:off x="251695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5" name="Oval 504">
              <a:extLst>
                <a:ext uri="{FF2B5EF4-FFF2-40B4-BE49-F238E27FC236}">
                  <a16:creationId xmlns:a16="http://schemas.microsoft.com/office/drawing/2014/main" id="{5D682AFB-4C33-30D6-1B2E-54EA63B21054}"/>
                </a:ext>
              </a:extLst>
            </p:cNvPr>
            <p:cNvSpPr/>
            <p:nvPr/>
          </p:nvSpPr>
          <p:spPr>
            <a:xfrm>
              <a:off x="1163709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6" name="Oval 505">
              <a:extLst>
                <a:ext uri="{FF2B5EF4-FFF2-40B4-BE49-F238E27FC236}">
                  <a16:creationId xmlns:a16="http://schemas.microsoft.com/office/drawing/2014/main" id="{8BAD6892-15C6-506C-C335-7E24C891BF39}"/>
                </a:ext>
              </a:extLst>
            </p:cNvPr>
            <p:cNvSpPr/>
            <p:nvPr/>
          </p:nvSpPr>
          <p:spPr>
            <a:xfrm>
              <a:off x="1619716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DA2C2B04-B695-7E9F-8D84-85445CBD4F9D}"/>
                </a:ext>
              </a:extLst>
            </p:cNvPr>
            <p:cNvSpPr/>
            <p:nvPr/>
          </p:nvSpPr>
          <p:spPr>
            <a:xfrm>
              <a:off x="2075723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B7E12963-3446-E57D-14BB-FCECD7056537}"/>
                </a:ext>
              </a:extLst>
            </p:cNvPr>
            <p:cNvSpPr/>
            <p:nvPr/>
          </p:nvSpPr>
          <p:spPr>
            <a:xfrm>
              <a:off x="707702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0BB727F3-6F28-294A-DD33-B4DAB562816D}"/>
                </a:ext>
              </a:extLst>
            </p:cNvPr>
            <p:cNvSpPr/>
            <p:nvPr/>
          </p:nvSpPr>
          <p:spPr>
            <a:xfrm>
              <a:off x="2531730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0" name="Oval 509">
              <a:extLst>
                <a:ext uri="{FF2B5EF4-FFF2-40B4-BE49-F238E27FC236}">
                  <a16:creationId xmlns:a16="http://schemas.microsoft.com/office/drawing/2014/main" id="{4959F974-C9AF-5105-9D16-EA197373A50D}"/>
                </a:ext>
              </a:extLst>
            </p:cNvPr>
            <p:cNvSpPr/>
            <p:nvPr/>
          </p:nvSpPr>
          <p:spPr>
            <a:xfrm>
              <a:off x="3443744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919FE33E-62FB-C498-FF0C-DD05C61AF0DF}"/>
                </a:ext>
              </a:extLst>
            </p:cNvPr>
            <p:cNvSpPr/>
            <p:nvPr/>
          </p:nvSpPr>
          <p:spPr>
            <a:xfrm>
              <a:off x="3899751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CFA7F9C0-FDA8-0BA2-D027-D0FE81432AB7}"/>
                </a:ext>
              </a:extLst>
            </p:cNvPr>
            <p:cNvSpPr/>
            <p:nvPr/>
          </p:nvSpPr>
          <p:spPr>
            <a:xfrm>
              <a:off x="4355758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CB5EA975-F1FE-0FCD-C295-0AC21346D766}"/>
                </a:ext>
              </a:extLst>
            </p:cNvPr>
            <p:cNvSpPr/>
            <p:nvPr/>
          </p:nvSpPr>
          <p:spPr>
            <a:xfrm>
              <a:off x="2987737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A370FDE9-59B2-3C15-35A7-456AFD014703}"/>
                </a:ext>
              </a:extLst>
            </p:cNvPr>
            <p:cNvSpPr/>
            <p:nvPr/>
          </p:nvSpPr>
          <p:spPr>
            <a:xfrm>
              <a:off x="7091800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A75709EC-30B0-4580-BC5D-CEE73042F374}"/>
                </a:ext>
              </a:extLst>
            </p:cNvPr>
            <p:cNvSpPr/>
            <p:nvPr/>
          </p:nvSpPr>
          <p:spPr>
            <a:xfrm>
              <a:off x="8003814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4AF8DD0E-E203-07E4-7D05-447C8D5BCC75}"/>
                </a:ext>
              </a:extLst>
            </p:cNvPr>
            <p:cNvSpPr/>
            <p:nvPr/>
          </p:nvSpPr>
          <p:spPr>
            <a:xfrm>
              <a:off x="8459821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098A76AD-05EC-173A-4795-7C3042A5173C}"/>
                </a:ext>
              </a:extLst>
            </p:cNvPr>
            <p:cNvSpPr/>
            <p:nvPr/>
          </p:nvSpPr>
          <p:spPr>
            <a:xfrm>
              <a:off x="8915828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576DC724-E8A7-5E47-C4D5-B9197675042F}"/>
                </a:ext>
              </a:extLst>
            </p:cNvPr>
            <p:cNvSpPr/>
            <p:nvPr/>
          </p:nvSpPr>
          <p:spPr>
            <a:xfrm>
              <a:off x="7547807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0CA5CED4-39E9-D822-D11D-CF1B06E864CF}"/>
                </a:ext>
              </a:extLst>
            </p:cNvPr>
            <p:cNvSpPr/>
            <p:nvPr/>
          </p:nvSpPr>
          <p:spPr>
            <a:xfrm>
              <a:off x="9371835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F5D7A32D-13B7-BB54-5A68-A50320170E6B}"/>
                </a:ext>
              </a:extLst>
            </p:cNvPr>
            <p:cNvSpPr/>
            <p:nvPr/>
          </p:nvSpPr>
          <p:spPr>
            <a:xfrm>
              <a:off x="10283849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BD36F9D4-ADDC-BED7-ACCA-8CF0761D234C}"/>
                </a:ext>
              </a:extLst>
            </p:cNvPr>
            <p:cNvSpPr/>
            <p:nvPr/>
          </p:nvSpPr>
          <p:spPr>
            <a:xfrm>
              <a:off x="10739856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A964718D-6BFB-DA26-45C4-F3D8D4839D98}"/>
                </a:ext>
              </a:extLst>
            </p:cNvPr>
            <p:cNvSpPr/>
            <p:nvPr/>
          </p:nvSpPr>
          <p:spPr>
            <a:xfrm>
              <a:off x="11195871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3BB4D404-F1B1-0BD1-27FB-130EEC92B6AD}"/>
                </a:ext>
              </a:extLst>
            </p:cNvPr>
            <p:cNvSpPr/>
            <p:nvPr/>
          </p:nvSpPr>
          <p:spPr>
            <a:xfrm>
              <a:off x="9827842" y="4654326"/>
              <a:ext cx="477839" cy="445341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3" name="Picture 2" descr="Gravestone">
            <a:extLst>
              <a:ext uri="{FF2B5EF4-FFF2-40B4-BE49-F238E27FC236}">
                <a16:creationId xmlns:a16="http://schemas.microsoft.com/office/drawing/2014/main" id="{F2F6AC57-8EE4-8051-B9CA-9C7F16B3A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83" y="118638"/>
            <a:ext cx="1822866" cy="182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Title 4">
            <a:extLst>
              <a:ext uri="{FF2B5EF4-FFF2-40B4-BE49-F238E27FC236}">
                <a16:creationId xmlns:a16="http://schemas.microsoft.com/office/drawing/2014/main" id="{CA71848F-BBB0-F7B3-C9AD-C04A73F63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6508" y="256461"/>
            <a:ext cx="6998515" cy="1710966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latin typeface="Century Gothic" panose="020B0502020202020204" pitchFamily="34" charset="0"/>
              </a:rPr>
              <a:t>The others died of</a:t>
            </a:r>
            <a:br>
              <a:rPr lang="en-GB" sz="3200" dirty="0">
                <a:latin typeface="Century Gothic" panose="020B0502020202020204" pitchFamily="34" charset="0"/>
              </a:rPr>
            </a:br>
            <a:r>
              <a:rPr lang="en-GB" sz="3200" b="1" dirty="0">
                <a:latin typeface="Century Gothic" panose="020B0502020202020204" pitchFamily="34" charset="0"/>
              </a:rPr>
              <a:t>all sorts of other things</a:t>
            </a:r>
            <a:endParaRPr lang="en-GB" sz="3200" b="1" dirty="0"/>
          </a:p>
        </p:txBody>
      </p:sp>
      <p:pic>
        <p:nvPicPr>
          <p:cNvPr id="130" name="Graphic 129" descr="Man with solid fill">
            <a:extLst>
              <a:ext uri="{FF2B5EF4-FFF2-40B4-BE49-F238E27FC236}">
                <a16:creationId xmlns:a16="http://schemas.microsoft.com/office/drawing/2014/main" id="{DB586A52-9E03-CA2C-B4CA-18BC83360B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3939" y="256461"/>
            <a:ext cx="1711848" cy="1711848"/>
          </a:xfrm>
          <a:prstGeom prst="rect">
            <a:avLst/>
          </a:prstGeom>
        </p:spPr>
      </p:pic>
      <p:sp>
        <p:nvSpPr>
          <p:cNvPr id="131" name="Oval 130">
            <a:extLst>
              <a:ext uri="{FF2B5EF4-FFF2-40B4-BE49-F238E27FC236}">
                <a16:creationId xmlns:a16="http://schemas.microsoft.com/office/drawing/2014/main" id="{0E5B1ABF-C104-C106-1F12-EBD51299D52D}"/>
              </a:ext>
            </a:extLst>
          </p:cNvPr>
          <p:cNvSpPr/>
          <p:nvPr/>
        </p:nvSpPr>
        <p:spPr>
          <a:xfrm>
            <a:off x="1620415" y="581213"/>
            <a:ext cx="709162" cy="675294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40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The blue part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b="1" dirty="0">
                <a:latin typeface="Century Gothic" panose="020B0502020202020204" pitchFamily="34" charset="0"/>
              </a:rPr>
              <a:t>How good was the care for the people with a learning disability who died?</a:t>
            </a:r>
          </a:p>
        </p:txBody>
      </p:sp>
      <p:pic>
        <p:nvPicPr>
          <p:cNvPr id="9218" name="Picture 2" descr="GP Doctor 8">
            <a:extLst>
              <a:ext uri="{FF2B5EF4-FFF2-40B4-BE49-F238E27FC236}">
                <a16:creationId xmlns:a16="http://schemas.microsoft.com/office/drawing/2014/main" id="{4D1546A6-CDA2-4CF9-AC73-46C7A9D44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10" y="1780542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Thumb up1">
            <a:extLst>
              <a:ext uri="{FF2B5EF4-FFF2-40B4-BE49-F238E27FC236}">
                <a16:creationId xmlns:a16="http://schemas.microsoft.com/office/drawing/2014/main" id="{722E87F5-8748-4E6C-B1EA-456A039C9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38" y="2480808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Thumb down1">
            <a:extLst>
              <a:ext uri="{FF2B5EF4-FFF2-40B4-BE49-F238E27FC236}">
                <a16:creationId xmlns:a16="http://schemas.microsoft.com/office/drawing/2014/main" id="{E437970C-A728-4066-B881-9FAD5576A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5724" y="2570808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Rating Outstanding">
            <a:extLst>
              <a:ext uri="{FF2B5EF4-FFF2-40B4-BE49-F238E27FC236}">
                <a16:creationId xmlns:a16="http://schemas.microsoft.com/office/drawing/2014/main" id="{7DD41DA6-7C1E-41F1-9AC8-012F191F1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638" y="2287068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Rating Inadequate">
            <a:extLst>
              <a:ext uri="{FF2B5EF4-FFF2-40B4-BE49-F238E27FC236}">
                <a16:creationId xmlns:a16="http://schemas.microsoft.com/office/drawing/2014/main" id="{7DBB225F-E759-458B-BB67-0B0B4F543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104" y="2287068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5B67712-ACE6-6CF2-B884-7420F479E4CE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F995D73-5C9F-3D45-4901-DE267D20E916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BFC3C981-F575-A9DC-02CB-795CEEC60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29E103BB-214D-1D6F-214E-65DD8EE7B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F94F196C-32B6-1295-9704-97BD61CED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5" name="Picture 1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2F7261D4-9878-D132-E6AD-C1B1629BC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16" name="Picture 2" descr="Year 2022">
            <a:extLst>
              <a:ext uri="{FF2B5EF4-FFF2-40B4-BE49-F238E27FC236}">
                <a16:creationId xmlns:a16="http://schemas.microsoft.com/office/drawing/2014/main" id="{72F406E3-4B1B-114C-C3C1-EEBF51F8B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87" y="2094095"/>
            <a:ext cx="1429200" cy="14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16057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07928-9F44-4CAB-B6D2-6FA314877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64" y="465780"/>
            <a:ext cx="1090427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Most people with a learning disability 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b="1" dirty="0">
                <a:solidFill>
                  <a:srgbClr val="7030A0"/>
                </a:solidFill>
                <a:latin typeface="Century Gothic" panose="020B0502020202020204" pitchFamily="34" charset="0"/>
              </a:rPr>
              <a:t>(9 out of 10)</a:t>
            </a:r>
            <a:r>
              <a:rPr lang="en-GB" b="1" dirty="0">
                <a:latin typeface="Century Gothic" panose="020B0502020202020204" pitchFamily="34" charset="0"/>
              </a:rPr>
              <a:t> 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had some care which was </a:t>
            </a:r>
            <a:r>
              <a:rPr lang="en-GB" b="1" dirty="0">
                <a:latin typeface="Century Gothic" panose="020B0502020202020204" pitchFamily="34" charset="0"/>
              </a:rPr>
              <a:t>good</a:t>
            </a:r>
            <a:r>
              <a:rPr lang="en-GB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EF6F337-7F34-F642-25DA-576C4A41F1E0}"/>
              </a:ext>
            </a:extLst>
          </p:cNvPr>
          <p:cNvSpPr txBox="1">
            <a:spLocks/>
          </p:cNvSpPr>
          <p:nvPr/>
        </p:nvSpPr>
        <p:spPr>
          <a:xfrm>
            <a:off x="1247193" y="5099996"/>
            <a:ext cx="96976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latin typeface="Century Gothic" panose="020B0502020202020204" pitchFamily="34" charset="0"/>
              </a:rPr>
              <a:t>This doesn’t mean that</a:t>
            </a:r>
            <a:r>
              <a:rPr lang="en-GB" b="1" dirty="0">
                <a:latin typeface="Century Gothic" panose="020B0502020202020204" pitchFamily="34" charset="0"/>
              </a:rPr>
              <a:t> all </a:t>
            </a:r>
            <a:r>
              <a:rPr lang="en-GB" dirty="0">
                <a:latin typeface="Century Gothic" panose="020B0502020202020204" pitchFamily="34" charset="0"/>
              </a:rPr>
              <a:t>their care was good, but at least some of it was good.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310450-4184-9486-74E9-17AD43E2CD41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E9BFF7A-E88D-9180-A9D7-BF7663947914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75D14606-F34A-186B-C4D3-D89CE2362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FFCD2BA4-A552-134A-6E9A-DDC33A85D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71A6A887-12DA-86EB-5B3E-269531E78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2" name="Picture 11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F20ED608-DB7E-49DB-7051-E65615AF8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6AA890E-E609-A57E-BED1-577FD04BBE06}"/>
              </a:ext>
            </a:extLst>
          </p:cNvPr>
          <p:cNvGrpSpPr/>
          <p:nvPr/>
        </p:nvGrpSpPr>
        <p:grpSpPr>
          <a:xfrm>
            <a:off x="744951" y="1982357"/>
            <a:ext cx="10948566" cy="2865597"/>
            <a:chOff x="744951" y="1982357"/>
            <a:chExt cx="10948566" cy="28655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AF6A52B-02FE-7065-2D68-570FB1FBCA81}"/>
                </a:ext>
              </a:extLst>
            </p:cNvPr>
            <p:cNvSpPr/>
            <p:nvPr/>
          </p:nvSpPr>
          <p:spPr>
            <a:xfrm>
              <a:off x="789993" y="3933554"/>
              <a:ext cx="914400" cy="914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8" descr="Thumb up1">
              <a:extLst>
                <a:ext uri="{FF2B5EF4-FFF2-40B4-BE49-F238E27FC236}">
                  <a16:creationId xmlns:a16="http://schemas.microsoft.com/office/drawing/2014/main" id="{14EEDF75-3199-2241-D921-45B85DEA25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4362" y="1982357"/>
              <a:ext cx="1699155" cy="1699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2" descr="Rating Outstanding">
              <a:extLst>
                <a:ext uri="{FF2B5EF4-FFF2-40B4-BE49-F238E27FC236}">
                  <a16:creationId xmlns:a16="http://schemas.microsoft.com/office/drawing/2014/main" id="{70335A48-F9B5-DB35-E829-FCD4A7D53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5914" y="2578112"/>
              <a:ext cx="10080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2" descr="Rating Outstanding">
              <a:extLst>
                <a:ext uri="{FF2B5EF4-FFF2-40B4-BE49-F238E27FC236}">
                  <a16:creationId xmlns:a16="http://schemas.microsoft.com/office/drawing/2014/main" id="{22CDEEBD-8D20-0E03-3D18-B961C316DF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6395" y="2578112"/>
              <a:ext cx="10080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2" descr="Rating Outstanding">
              <a:extLst>
                <a:ext uri="{FF2B5EF4-FFF2-40B4-BE49-F238E27FC236}">
                  <a16:creationId xmlns:a16="http://schemas.microsoft.com/office/drawing/2014/main" id="{45A1087B-83B4-0A39-99E1-1BA7A5A52E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6876" y="2578112"/>
              <a:ext cx="10080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2" descr="Rating Outstanding">
              <a:extLst>
                <a:ext uri="{FF2B5EF4-FFF2-40B4-BE49-F238E27FC236}">
                  <a16:creationId xmlns:a16="http://schemas.microsoft.com/office/drawing/2014/main" id="{55DC718B-B8B9-7573-D226-6720BA1F37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7357" y="2578112"/>
              <a:ext cx="10080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2" descr="Rating Outstanding">
              <a:extLst>
                <a:ext uri="{FF2B5EF4-FFF2-40B4-BE49-F238E27FC236}">
                  <a16:creationId xmlns:a16="http://schemas.microsoft.com/office/drawing/2014/main" id="{FBA12926-F558-B214-7D1F-A0A21169B3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838" y="2578112"/>
              <a:ext cx="10080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2" descr="Rating Outstanding">
              <a:extLst>
                <a:ext uri="{FF2B5EF4-FFF2-40B4-BE49-F238E27FC236}">
                  <a16:creationId xmlns:a16="http://schemas.microsoft.com/office/drawing/2014/main" id="{F5B97BF6-8396-5C34-5E28-CA0F051C27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5433" y="2578112"/>
              <a:ext cx="10080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2" descr="Rating Outstanding">
              <a:extLst>
                <a:ext uri="{FF2B5EF4-FFF2-40B4-BE49-F238E27FC236}">
                  <a16:creationId xmlns:a16="http://schemas.microsoft.com/office/drawing/2014/main" id="{2D2AA02C-A6F8-C4AC-1F50-D3741F225A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951" y="2578112"/>
              <a:ext cx="10080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2" descr="Rating Outstanding">
              <a:extLst>
                <a:ext uri="{FF2B5EF4-FFF2-40B4-BE49-F238E27FC236}">
                  <a16:creationId xmlns:a16="http://schemas.microsoft.com/office/drawing/2014/main" id="{32510209-4F61-7BC6-13D0-38C702A6CB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319" y="2578112"/>
              <a:ext cx="10080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Rating Outstanding">
              <a:extLst>
                <a:ext uri="{FF2B5EF4-FFF2-40B4-BE49-F238E27FC236}">
                  <a16:creationId xmlns:a16="http://schemas.microsoft.com/office/drawing/2014/main" id="{892DC1B7-464B-DFBD-5744-EBBB50EAB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8803" y="2578112"/>
              <a:ext cx="10080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190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C25D79B7-A97F-F5F1-4289-1423FE00E17D}"/>
              </a:ext>
            </a:extLst>
          </p:cNvPr>
          <p:cNvSpPr txBox="1">
            <a:spLocks/>
          </p:cNvSpPr>
          <p:nvPr/>
        </p:nvSpPr>
        <p:spPr>
          <a:xfrm>
            <a:off x="1105485" y="469102"/>
            <a:ext cx="96976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latin typeface="Century Gothic" panose="020B0502020202020204" pitchFamily="34" charset="0"/>
              </a:rPr>
              <a:t>But some people </a:t>
            </a:r>
          </a:p>
          <a:p>
            <a:pPr algn="ctr"/>
            <a:r>
              <a:rPr lang="en-GB" b="1" dirty="0">
                <a:solidFill>
                  <a:srgbClr val="7030A0"/>
                </a:solidFill>
                <a:latin typeface="Century Gothic" panose="020B0502020202020204" pitchFamily="34" charset="0"/>
              </a:rPr>
              <a:t>(1 out of 10) </a:t>
            </a:r>
          </a:p>
          <a:p>
            <a:pPr algn="ctr"/>
            <a:r>
              <a:rPr lang="en-GB" dirty="0">
                <a:latin typeface="Century Gothic" panose="020B0502020202020204" pitchFamily="34" charset="0"/>
              </a:rPr>
              <a:t>did </a:t>
            </a:r>
            <a:r>
              <a:rPr lang="en-GB" b="1" dirty="0">
                <a:latin typeface="Century Gothic" panose="020B0502020202020204" pitchFamily="34" charset="0"/>
              </a:rPr>
              <a:t>not </a:t>
            </a:r>
            <a:r>
              <a:rPr lang="en-GB" dirty="0">
                <a:latin typeface="Century Gothic" panose="020B0502020202020204" pitchFamily="34" charset="0"/>
              </a:rPr>
              <a:t>have </a:t>
            </a:r>
            <a:r>
              <a:rPr lang="en-GB" b="1" dirty="0">
                <a:latin typeface="Century Gothic" panose="020B0502020202020204" pitchFamily="34" charset="0"/>
              </a:rPr>
              <a:t>any</a:t>
            </a:r>
            <a:r>
              <a:rPr lang="en-GB" dirty="0">
                <a:latin typeface="Century Gothic" panose="020B0502020202020204" pitchFamily="34" charset="0"/>
              </a:rPr>
              <a:t> good care.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E10493-B456-A458-20F8-4FF1C03E7DBF}"/>
              </a:ext>
            </a:extLst>
          </p:cNvPr>
          <p:cNvGrpSpPr/>
          <p:nvPr/>
        </p:nvGrpSpPr>
        <p:grpSpPr>
          <a:xfrm>
            <a:off x="844588" y="2299684"/>
            <a:ext cx="10663769" cy="2779449"/>
            <a:chOff x="844588" y="2299684"/>
            <a:chExt cx="10663769" cy="277944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45224FD-7981-52D3-E314-CB852C648313}"/>
                </a:ext>
              </a:extLst>
            </p:cNvPr>
            <p:cNvSpPr/>
            <p:nvPr/>
          </p:nvSpPr>
          <p:spPr>
            <a:xfrm>
              <a:off x="4680591" y="2299684"/>
              <a:ext cx="914400" cy="914400"/>
            </a:xfrm>
            <a:prstGeom prst="ellips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9940D5F-4C23-7374-C0FA-ACB41038F01A}"/>
                </a:ext>
              </a:extLst>
            </p:cNvPr>
            <p:cNvSpPr/>
            <p:nvPr/>
          </p:nvSpPr>
          <p:spPr>
            <a:xfrm>
              <a:off x="7271981" y="2299684"/>
              <a:ext cx="914400" cy="914400"/>
            </a:xfrm>
            <a:prstGeom prst="ellips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E664EFD-E2CB-6351-4D7D-32609843D05F}"/>
                </a:ext>
              </a:extLst>
            </p:cNvPr>
            <p:cNvSpPr/>
            <p:nvPr/>
          </p:nvSpPr>
          <p:spPr>
            <a:xfrm>
              <a:off x="5922091" y="2299684"/>
              <a:ext cx="914400" cy="914400"/>
            </a:xfrm>
            <a:prstGeom prst="ellips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3C17B0D-E32E-FD03-D788-4CE932B03034}"/>
                </a:ext>
              </a:extLst>
            </p:cNvPr>
            <p:cNvSpPr/>
            <p:nvPr/>
          </p:nvSpPr>
          <p:spPr>
            <a:xfrm>
              <a:off x="865023" y="2299684"/>
              <a:ext cx="914400" cy="914400"/>
            </a:xfrm>
            <a:prstGeom prst="ellips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5C1F82E-4398-22ED-028B-FE9B6B62EF2F}"/>
                </a:ext>
              </a:extLst>
            </p:cNvPr>
            <p:cNvSpPr/>
            <p:nvPr/>
          </p:nvSpPr>
          <p:spPr>
            <a:xfrm>
              <a:off x="3398102" y="2299684"/>
              <a:ext cx="914400" cy="914400"/>
            </a:xfrm>
            <a:prstGeom prst="ellips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96026F6-47D7-F718-B0F8-AB47301FBF4C}"/>
                </a:ext>
              </a:extLst>
            </p:cNvPr>
            <p:cNvSpPr/>
            <p:nvPr/>
          </p:nvSpPr>
          <p:spPr>
            <a:xfrm>
              <a:off x="2115613" y="2299684"/>
              <a:ext cx="914400" cy="914400"/>
            </a:xfrm>
            <a:prstGeom prst="ellips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ED95362-79E9-3FD3-B1EE-DE4C6F90E770}"/>
                </a:ext>
              </a:extLst>
            </p:cNvPr>
            <p:cNvSpPr/>
            <p:nvPr/>
          </p:nvSpPr>
          <p:spPr>
            <a:xfrm>
              <a:off x="8633216" y="2299684"/>
              <a:ext cx="914400" cy="914400"/>
            </a:xfrm>
            <a:prstGeom prst="ellips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Picture 14" descr="Rating Inadequate">
              <a:extLst>
                <a:ext uri="{FF2B5EF4-FFF2-40B4-BE49-F238E27FC236}">
                  <a16:creationId xmlns:a16="http://schemas.microsoft.com/office/drawing/2014/main" id="{225E6474-BADD-C6D0-FAAB-D9B368511C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588" y="3643917"/>
              <a:ext cx="1153390" cy="1153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Thumb down1">
              <a:extLst>
                <a:ext uri="{FF2B5EF4-FFF2-40B4-BE49-F238E27FC236}">
                  <a16:creationId xmlns:a16="http://schemas.microsoft.com/office/drawing/2014/main" id="{9EF9EFB6-20FE-4E63-3B9A-4F7C26648A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643308" y="3214084"/>
              <a:ext cx="1865049" cy="1865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FBF85D9-D1EB-6637-9F14-8579C001A008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B8E0A54-B0AD-EDAC-4726-5765DD6FDC56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9D5AAA5C-74DB-02ED-4120-5D910A5F5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204D4431-E936-8458-87FB-3215BB99E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3BDFD356-B9CE-F2C2-E213-4C6F9A9FA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8" name="Picture 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D6969FB-CE99-AA2C-26A5-F367FFDA3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375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C25D79B7-A97F-F5F1-4289-1423FE00E17D}"/>
              </a:ext>
            </a:extLst>
          </p:cNvPr>
          <p:cNvSpPr txBox="1">
            <a:spLocks/>
          </p:cNvSpPr>
          <p:nvPr/>
        </p:nvSpPr>
        <p:spPr>
          <a:xfrm>
            <a:off x="1105485" y="469102"/>
            <a:ext cx="96976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FF0000"/>
                </a:solidFill>
                <a:latin typeface="Century Gothic" panose="020B0502020202020204" pitchFamily="34" charset="0"/>
              </a:rPr>
              <a:t>We spot a difference here!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5224FD-7981-52D3-E314-CB852C648313}"/>
              </a:ext>
            </a:extLst>
          </p:cNvPr>
          <p:cNvSpPr/>
          <p:nvPr/>
        </p:nvSpPr>
        <p:spPr>
          <a:xfrm>
            <a:off x="4680591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9940D5F-4C23-7374-C0FA-ACB41038F01A}"/>
              </a:ext>
            </a:extLst>
          </p:cNvPr>
          <p:cNvSpPr/>
          <p:nvPr/>
        </p:nvSpPr>
        <p:spPr>
          <a:xfrm>
            <a:off x="7292416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E664EFD-E2CB-6351-4D7D-32609843D05F}"/>
              </a:ext>
            </a:extLst>
          </p:cNvPr>
          <p:cNvSpPr/>
          <p:nvPr/>
        </p:nvSpPr>
        <p:spPr>
          <a:xfrm>
            <a:off x="5931181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3C17B0D-E32E-FD03-D788-4CE932B03034}"/>
              </a:ext>
            </a:extLst>
          </p:cNvPr>
          <p:cNvSpPr/>
          <p:nvPr/>
        </p:nvSpPr>
        <p:spPr>
          <a:xfrm>
            <a:off x="865023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5C1F82E-4398-22ED-028B-FE9B6B62EF2F}"/>
              </a:ext>
            </a:extLst>
          </p:cNvPr>
          <p:cNvSpPr/>
          <p:nvPr/>
        </p:nvSpPr>
        <p:spPr>
          <a:xfrm>
            <a:off x="3398102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96026F6-47D7-F718-B0F8-AB47301FBF4C}"/>
              </a:ext>
            </a:extLst>
          </p:cNvPr>
          <p:cNvSpPr/>
          <p:nvPr/>
        </p:nvSpPr>
        <p:spPr>
          <a:xfrm>
            <a:off x="2115613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ED95362-79E9-3FD3-B1EE-DE4C6F90E770}"/>
              </a:ext>
            </a:extLst>
          </p:cNvPr>
          <p:cNvSpPr/>
          <p:nvPr/>
        </p:nvSpPr>
        <p:spPr>
          <a:xfrm>
            <a:off x="8653651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097B9F6-86BE-367B-E24E-0E09EEF8F6A0}"/>
              </a:ext>
            </a:extLst>
          </p:cNvPr>
          <p:cNvGrpSpPr/>
          <p:nvPr/>
        </p:nvGrpSpPr>
        <p:grpSpPr>
          <a:xfrm>
            <a:off x="865023" y="3214084"/>
            <a:ext cx="10663769" cy="1865049"/>
            <a:chOff x="865023" y="3214084"/>
            <a:chExt cx="10663769" cy="1865049"/>
          </a:xfrm>
        </p:grpSpPr>
        <p:pic>
          <p:nvPicPr>
            <p:cNvPr id="25" name="Picture 14" descr="Rating Inadequate">
              <a:extLst>
                <a:ext uri="{FF2B5EF4-FFF2-40B4-BE49-F238E27FC236}">
                  <a16:creationId xmlns:a16="http://schemas.microsoft.com/office/drawing/2014/main" id="{225E6474-BADD-C6D0-FAAB-D9B368511C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023" y="3643917"/>
              <a:ext cx="1153390" cy="1153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Thumb down1">
              <a:extLst>
                <a:ext uri="{FF2B5EF4-FFF2-40B4-BE49-F238E27FC236}">
                  <a16:creationId xmlns:a16="http://schemas.microsoft.com/office/drawing/2014/main" id="{9EF9EFB6-20FE-4E63-3B9A-4F7C26648A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663743" y="3214084"/>
              <a:ext cx="1865049" cy="1865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FBF85D9-D1EB-6637-9F14-8579C001A008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B8E0A54-B0AD-EDAC-4726-5765DD6FDC56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9D5AAA5C-74DB-02ED-4120-5D910A5F5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204D4431-E936-8458-87FB-3215BB99E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3BDFD356-B9CE-F2C2-E213-4C6F9A9FA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8" name="Picture 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D6969FB-CE99-AA2C-26A5-F367FFDA3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1026" name="Picture 2" descr="Magnifying glass">
            <a:extLst>
              <a:ext uri="{FF2B5EF4-FFF2-40B4-BE49-F238E27FC236}">
                <a16:creationId xmlns:a16="http://schemas.microsoft.com/office/drawing/2014/main" id="{5C27E049-FCC2-768C-7E32-6F28D8571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915" y="3231461"/>
            <a:ext cx="3621876" cy="362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6596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C25D79B7-A97F-F5F1-4289-1423FE00E17D}"/>
              </a:ext>
            </a:extLst>
          </p:cNvPr>
          <p:cNvSpPr txBox="1">
            <a:spLocks/>
          </p:cNvSpPr>
          <p:nvPr/>
        </p:nvSpPr>
        <p:spPr>
          <a:xfrm>
            <a:off x="1105485" y="469102"/>
            <a:ext cx="96976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latin typeface="Century Gothic" panose="020B0502020202020204" pitchFamily="34" charset="0"/>
              </a:rPr>
              <a:t>Last year </a:t>
            </a:r>
            <a:r>
              <a:rPr lang="en-GB" b="1" dirty="0">
                <a:latin typeface="Century Gothic" panose="020B0502020202020204" pitchFamily="34" charset="0"/>
              </a:rPr>
              <a:t>3 out of 10</a:t>
            </a:r>
            <a:r>
              <a:rPr lang="en-GB" dirty="0">
                <a:latin typeface="Century Gothic" panose="020B0502020202020204" pitchFamily="34" charset="0"/>
              </a:rPr>
              <a:t> people did not have any good care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5224FD-7981-52D3-E314-CB852C648313}"/>
              </a:ext>
            </a:extLst>
          </p:cNvPr>
          <p:cNvSpPr/>
          <p:nvPr/>
        </p:nvSpPr>
        <p:spPr>
          <a:xfrm>
            <a:off x="4680591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9940D5F-4C23-7374-C0FA-ACB41038F01A}"/>
              </a:ext>
            </a:extLst>
          </p:cNvPr>
          <p:cNvSpPr/>
          <p:nvPr/>
        </p:nvSpPr>
        <p:spPr>
          <a:xfrm>
            <a:off x="7292416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E664EFD-E2CB-6351-4D7D-32609843D05F}"/>
              </a:ext>
            </a:extLst>
          </p:cNvPr>
          <p:cNvSpPr/>
          <p:nvPr/>
        </p:nvSpPr>
        <p:spPr>
          <a:xfrm>
            <a:off x="5931181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3C17B0D-E32E-FD03-D788-4CE932B03034}"/>
              </a:ext>
            </a:extLst>
          </p:cNvPr>
          <p:cNvSpPr/>
          <p:nvPr/>
        </p:nvSpPr>
        <p:spPr>
          <a:xfrm>
            <a:off x="865023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5C1F82E-4398-22ED-028B-FE9B6B62EF2F}"/>
              </a:ext>
            </a:extLst>
          </p:cNvPr>
          <p:cNvSpPr/>
          <p:nvPr/>
        </p:nvSpPr>
        <p:spPr>
          <a:xfrm>
            <a:off x="3398102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96026F6-47D7-F718-B0F8-AB47301FBF4C}"/>
              </a:ext>
            </a:extLst>
          </p:cNvPr>
          <p:cNvSpPr/>
          <p:nvPr/>
        </p:nvSpPr>
        <p:spPr>
          <a:xfrm>
            <a:off x="2115613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ED95362-79E9-3FD3-B1EE-DE4C6F90E770}"/>
              </a:ext>
            </a:extLst>
          </p:cNvPr>
          <p:cNvSpPr/>
          <p:nvPr/>
        </p:nvSpPr>
        <p:spPr>
          <a:xfrm>
            <a:off x="8653651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097B9F6-86BE-367B-E24E-0E09EEF8F6A0}"/>
              </a:ext>
            </a:extLst>
          </p:cNvPr>
          <p:cNvGrpSpPr/>
          <p:nvPr/>
        </p:nvGrpSpPr>
        <p:grpSpPr>
          <a:xfrm>
            <a:off x="865023" y="3214084"/>
            <a:ext cx="10663769" cy="1865049"/>
            <a:chOff x="865023" y="3214084"/>
            <a:chExt cx="10663769" cy="1865049"/>
          </a:xfrm>
        </p:grpSpPr>
        <p:pic>
          <p:nvPicPr>
            <p:cNvPr id="25" name="Picture 14" descr="Rating Inadequate">
              <a:extLst>
                <a:ext uri="{FF2B5EF4-FFF2-40B4-BE49-F238E27FC236}">
                  <a16:creationId xmlns:a16="http://schemas.microsoft.com/office/drawing/2014/main" id="{225E6474-BADD-C6D0-FAAB-D9B368511C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023" y="3643917"/>
              <a:ext cx="1153390" cy="1153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Thumb down1">
              <a:extLst>
                <a:ext uri="{FF2B5EF4-FFF2-40B4-BE49-F238E27FC236}">
                  <a16:creationId xmlns:a16="http://schemas.microsoft.com/office/drawing/2014/main" id="{9EF9EFB6-20FE-4E63-3B9A-4F7C26648A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663743" y="3214084"/>
              <a:ext cx="1865049" cy="1865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FBF85D9-D1EB-6637-9F14-8579C001A008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B8E0A54-B0AD-EDAC-4726-5765DD6FDC56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9D5AAA5C-74DB-02ED-4120-5D910A5F5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204D4431-E936-8458-87FB-3215BB99E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3BDFD356-B9CE-F2C2-E213-4C6F9A9FA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8" name="Picture 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D6969FB-CE99-AA2C-26A5-F367FFDA3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1026" name="Picture 2" descr="Magnifying glass">
            <a:extLst>
              <a:ext uri="{FF2B5EF4-FFF2-40B4-BE49-F238E27FC236}">
                <a16:creationId xmlns:a16="http://schemas.microsoft.com/office/drawing/2014/main" id="{5C27E049-FCC2-768C-7E32-6F28D8571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915" y="3231461"/>
            <a:ext cx="3621876" cy="362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Rating Inadequate">
            <a:extLst>
              <a:ext uri="{FF2B5EF4-FFF2-40B4-BE49-F238E27FC236}">
                <a16:creationId xmlns:a16="http://schemas.microsoft.com/office/drawing/2014/main" id="{F16AEEFB-C447-D7FD-59A7-4658132BC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9" y="3883335"/>
            <a:ext cx="674554" cy="67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Rating Inadequate">
            <a:extLst>
              <a:ext uri="{FF2B5EF4-FFF2-40B4-BE49-F238E27FC236}">
                <a16:creationId xmlns:a16="http://schemas.microsoft.com/office/drawing/2014/main" id="{397A4834-3B60-C770-A7F9-D12ED129E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682" y="3883335"/>
            <a:ext cx="673200" cy="6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270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2991936-68A8-C0E7-C050-55E64A905F73}"/>
              </a:ext>
            </a:extLst>
          </p:cNvPr>
          <p:cNvSpPr txBox="1">
            <a:spLocks/>
          </p:cNvSpPr>
          <p:nvPr/>
        </p:nvSpPr>
        <p:spPr>
          <a:xfrm>
            <a:off x="721428" y="4778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latin typeface="Century Gothic" panose="020B0502020202020204" pitchFamily="34" charset="0"/>
              </a:rPr>
              <a:t>This is what is in each part…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F0F72D-2942-C3F4-5624-9962EBA8CC8D}"/>
              </a:ext>
            </a:extLst>
          </p:cNvPr>
          <p:cNvSpPr/>
          <p:nvPr/>
        </p:nvSpPr>
        <p:spPr>
          <a:xfrm>
            <a:off x="827028" y="2419551"/>
            <a:ext cx="1350000" cy="26191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A395F1E-A2BE-6D44-6F57-8BCB0D9A8991}"/>
              </a:ext>
            </a:extLst>
          </p:cNvPr>
          <p:cNvSpPr/>
          <p:nvPr/>
        </p:nvSpPr>
        <p:spPr>
          <a:xfrm>
            <a:off x="5304228" y="2419551"/>
            <a:ext cx="1350000" cy="26191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4129DA-D92A-2E71-42D8-0EFED020B3A4}"/>
              </a:ext>
            </a:extLst>
          </p:cNvPr>
          <p:cNvSpPr/>
          <p:nvPr/>
        </p:nvSpPr>
        <p:spPr>
          <a:xfrm>
            <a:off x="2319428" y="2419551"/>
            <a:ext cx="1350000" cy="26191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ED313B-B8A2-F8F2-10D4-47FBDEBD2FAE}"/>
              </a:ext>
            </a:extLst>
          </p:cNvPr>
          <p:cNvSpPr/>
          <p:nvPr/>
        </p:nvSpPr>
        <p:spPr>
          <a:xfrm>
            <a:off x="3811828" y="2419551"/>
            <a:ext cx="1350000" cy="26191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0E6262-CA28-C852-7838-78E15145185B}"/>
              </a:ext>
            </a:extLst>
          </p:cNvPr>
          <p:cNvSpPr/>
          <p:nvPr/>
        </p:nvSpPr>
        <p:spPr>
          <a:xfrm>
            <a:off x="8268176" y="2419551"/>
            <a:ext cx="1350000" cy="261915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3241A0A-7E3D-5814-7C0C-5C00A32CFBF3}"/>
              </a:ext>
            </a:extLst>
          </p:cNvPr>
          <p:cNvSpPr/>
          <p:nvPr/>
        </p:nvSpPr>
        <p:spPr>
          <a:xfrm>
            <a:off x="6796628" y="2419551"/>
            <a:ext cx="1350000" cy="2619156"/>
          </a:xfrm>
          <a:prstGeom prst="rect">
            <a:avLst/>
          </a:prstGeom>
          <a:solidFill>
            <a:srgbClr val="FFB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32EC89-3B6E-F192-8150-354A06BA940B}"/>
              </a:ext>
            </a:extLst>
          </p:cNvPr>
          <p:cNvSpPr/>
          <p:nvPr/>
        </p:nvSpPr>
        <p:spPr>
          <a:xfrm>
            <a:off x="9752596" y="2419551"/>
            <a:ext cx="1350000" cy="2619156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173199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C25D79B7-A97F-F5F1-4289-1423FE00E17D}"/>
              </a:ext>
            </a:extLst>
          </p:cNvPr>
          <p:cNvSpPr txBox="1">
            <a:spLocks/>
          </p:cNvSpPr>
          <p:nvPr/>
        </p:nvSpPr>
        <p:spPr>
          <a:xfrm>
            <a:off x="1105485" y="469102"/>
            <a:ext cx="96976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latin typeface="Century Gothic" panose="020B0502020202020204" pitchFamily="34" charset="0"/>
              </a:rPr>
              <a:t>This year it is </a:t>
            </a:r>
            <a:r>
              <a:rPr lang="en-GB" b="1" dirty="0">
                <a:latin typeface="Century Gothic" panose="020B0502020202020204" pitchFamily="34" charset="0"/>
              </a:rPr>
              <a:t>1 out of 10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5224FD-7981-52D3-E314-CB852C648313}"/>
              </a:ext>
            </a:extLst>
          </p:cNvPr>
          <p:cNvSpPr/>
          <p:nvPr/>
        </p:nvSpPr>
        <p:spPr>
          <a:xfrm>
            <a:off x="4680591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9940D5F-4C23-7374-C0FA-ACB41038F01A}"/>
              </a:ext>
            </a:extLst>
          </p:cNvPr>
          <p:cNvSpPr/>
          <p:nvPr/>
        </p:nvSpPr>
        <p:spPr>
          <a:xfrm>
            <a:off x="7292416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E664EFD-E2CB-6351-4D7D-32609843D05F}"/>
              </a:ext>
            </a:extLst>
          </p:cNvPr>
          <p:cNvSpPr/>
          <p:nvPr/>
        </p:nvSpPr>
        <p:spPr>
          <a:xfrm>
            <a:off x="5931181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3C17B0D-E32E-FD03-D788-4CE932B03034}"/>
              </a:ext>
            </a:extLst>
          </p:cNvPr>
          <p:cNvSpPr/>
          <p:nvPr/>
        </p:nvSpPr>
        <p:spPr>
          <a:xfrm>
            <a:off x="865023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5C1F82E-4398-22ED-028B-FE9B6B62EF2F}"/>
              </a:ext>
            </a:extLst>
          </p:cNvPr>
          <p:cNvSpPr/>
          <p:nvPr/>
        </p:nvSpPr>
        <p:spPr>
          <a:xfrm>
            <a:off x="3398102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96026F6-47D7-F718-B0F8-AB47301FBF4C}"/>
              </a:ext>
            </a:extLst>
          </p:cNvPr>
          <p:cNvSpPr/>
          <p:nvPr/>
        </p:nvSpPr>
        <p:spPr>
          <a:xfrm>
            <a:off x="2115613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ED95362-79E9-3FD3-B1EE-DE4C6F90E770}"/>
              </a:ext>
            </a:extLst>
          </p:cNvPr>
          <p:cNvSpPr/>
          <p:nvPr/>
        </p:nvSpPr>
        <p:spPr>
          <a:xfrm>
            <a:off x="8653651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14" descr="Rating Inadequate">
            <a:extLst>
              <a:ext uri="{FF2B5EF4-FFF2-40B4-BE49-F238E27FC236}">
                <a16:creationId xmlns:a16="http://schemas.microsoft.com/office/drawing/2014/main" id="{225E6474-BADD-C6D0-FAAB-D9B368511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23" y="3643917"/>
            <a:ext cx="1153390" cy="115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Thumb down1">
            <a:extLst>
              <a:ext uri="{FF2B5EF4-FFF2-40B4-BE49-F238E27FC236}">
                <a16:creationId xmlns:a16="http://schemas.microsoft.com/office/drawing/2014/main" id="{9EF9EFB6-20FE-4E63-3B9A-4F7C26648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3743" y="3214084"/>
            <a:ext cx="1865049" cy="186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BF85D9-D1EB-6637-9F14-8579C001A008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B8E0A54-B0AD-EDAC-4726-5765DD6FDC56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9D5AAA5C-74DB-02ED-4120-5D910A5F5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204D4431-E936-8458-87FB-3215BB99E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3BDFD356-B9CE-F2C2-E213-4C6F9A9FA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8" name="Picture 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D6969FB-CE99-AA2C-26A5-F367FFDA3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1026" name="Picture 2" descr="Magnifying glass">
            <a:extLst>
              <a:ext uri="{FF2B5EF4-FFF2-40B4-BE49-F238E27FC236}">
                <a16:creationId xmlns:a16="http://schemas.microsoft.com/office/drawing/2014/main" id="{5C27E049-FCC2-768C-7E32-6F28D8571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915" y="3231461"/>
            <a:ext cx="3621876" cy="362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8560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C25D79B7-A97F-F5F1-4289-1423FE00E17D}"/>
              </a:ext>
            </a:extLst>
          </p:cNvPr>
          <p:cNvSpPr txBox="1">
            <a:spLocks/>
          </p:cNvSpPr>
          <p:nvPr/>
        </p:nvSpPr>
        <p:spPr>
          <a:xfrm>
            <a:off x="1105485" y="469102"/>
            <a:ext cx="96976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latin typeface="Century Gothic" panose="020B0502020202020204" pitchFamily="34" charset="0"/>
              </a:rPr>
              <a:t>This year it is </a:t>
            </a:r>
            <a:r>
              <a:rPr lang="en-GB" b="1" dirty="0">
                <a:latin typeface="Century Gothic" panose="020B0502020202020204" pitchFamily="34" charset="0"/>
              </a:rPr>
              <a:t>1 out of 10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5224FD-7981-52D3-E314-CB852C648313}"/>
              </a:ext>
            </a:extLst>
          </p:cNvPr>
          <p:cNvSpPr/>
          <p:nvPr/>
        </p:nvSpPr>
        <p:spPr>
          <a:xfrm>
            <a:off x="4680591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9940D5F-4C23-7374-C0FA-ACB41038F01A}"/>
              </a:ext>
            </a:extLst>
          </p:cNvPr>
          <p:cNvSpPr/>
          <p:nvPr/>
        </p:nvSpPr>
        <p:spPr>
          <a:xfrm>
            <a:off x="7292416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E664EFD-E2CB-6351-4D7D-32609843D05F}"/>
              </a:ext>
            </a:extLst>
          </p:cNvPr>
          <p:cNvSpPr/>
          <p:nvPr/>
        </p:nvSpPr>
        <p:spPr>
          <a:xfrm>
            <a:off x="5931181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3C17B0D-E32E-FD03-D788-4CE932B03034}"/>
              </a:ext>
            </a:extLst>
          </p:cNvPr>
          <p:cNvSpPr/>
          <p:nvPr/>
        </p:nvSpPr>
        <p:spPr>
          <a:xfrm>
            <a:off x="865023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5C1F82E-4398-22ED-028B-FE9B6B62EF2F}"/>
              </a:ext>
            </a:extLst>
          </p:cNvPr>
          <p:cNvSpPr/>
          <p:nvPr/>
        </p:nvSpPr>
        <p:spPr>
          <a:xfrm>
            <a:off x="3398102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96026F6-47D7-F718-B0F8-AB47301FBF4C}"/>
              </a:ext>
            </a:extLst>
          </p:cNvPr>
          <p:cNvSpPr/>
          <p:nvPr/>
        </p:nvSpPr>
        <p:spPr>
          <a:xfrm>
            <a:off x="2115613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ED95362-79E9-3FD3-B1EE-DE4C6F90E770}"/>
              </a:ext>
            </a:extLst>
          </p:cNvPr>
          <p:cNvSpPr/>
          <p:nvPr/>
        </p:nvSpPr>
        <p:spPr>
          <a:xfrm>
            <a:off x="8653651" y="2299684"/>
            <a:ext cx="914400" cy="9144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14" descr="Rating Inadequate">
            <a:extLst>
              <a:ext uri="{FF2B5EF4-FFF2-40B4-BE49-F238E27FC236}">
                <a16:creationId xmlns:a16="http://schemas.microsoft.com/office/drawing/2014/main" id="{225E6474-BADD-C6D0-FAAB-D9B368511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23" y="3643917"/>
            <a:ext cx="1153390" cy="115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Thumb down1">
            <a:extLst>
              <a:ext uri="{FF2B5EF4-FFF2-40B4-BE49-F238E27FC236}">
                <a16:creationId xmlns:a16="http://schemas.microsoft.com/office/drawing/2014/main" id="{9EF9EFB6-20FE-4E63-3B9A-4F7C26648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3743" y="3214084"/>
            <a:ext cx="1865049" cy="186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BF85D9-D1EB-6637-9F14-8579C001A008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B8E0A54-B0AD-EDAC-4726-5765DD6FDC56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9D5AAA5C-74DB-02ED-4120-5D910A5F5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204D4431-E936-8458-87FB-3215BB99E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3BDFD356-B9CE-F2C2-E213-4C6F9A9FA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8" name="Picture 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D6969FB-CE99-AA2C-26A5-F367FFDA3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1026" name="Picture 2" descr="Magnifying glass">
            <a:extLst>
              <a:ext uri="{FF2B5EF4-FFF2-40B4-BE49-F238E27FC236}">
                <a16:creationId xmlns:a16="http://schemas.microsoft.com/office/drawing/2014/main" id="{5C27E049-FCC2-768C-7E32-6F28D8571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915" y="3231461"/>
            <a:ext cx="3621876" cy="362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F872BD-2ADD-D87F-06A1-F47D1CD5A2B7}"/>
              </a:ext>
            </a:extLst>
          </p:cNvPr>
          <p:cNvSpPr txBox="1"/>
          <p:nvPr/>
        </p:nvSpPr>
        <p:spPr>
          <a:xfrm>
            <a:off x="4006784" y="3897446"/>
            <a:ext cx="6094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latin typeface="Century Gothic" panose="020B0502020202020204" pitchFamily="34" charset="0"/>
              </a:rPr>
              <a:t>But it is still 1 </a:t>
            </a:r>
            <a:r>
              <a:rPr lang="en-GB" sz="3600" b="1" dirty="0">
                <a:latin typeface="Century Gothic" panose="020B0502020202020204" pitchFamily="34" charset="0"/>
              </a:rPr>
              <a:t>too many</a:t>
            </a:r>
          </a:p>
        </p:txBody>
      </p:sp>
    </p:spTree>
    <p:extLst>
      <p:ext uri="{BB962C8B-B14F-4D97-AF65-F5344CB8AC3E}">
        <p14:creationId xmlns:p14="http://schemas.microsoft.com/office/powerpoint/2010/main" val="325710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4306 L -0.2668 0.27361 L -0.75625 0.21944 " pathEditMode="relative" ptsTypes="A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07928-9F44-4CAB-B6D2-6FA314877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00" y="540669"/>
            <a:ext cx="10706691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What was good about people’s care?</a:t>
            </a:r>
          </a:p>
        </p:txBody>
      </p:sp>
      <p:pic>
        <p:nvPicPr>
          <p:cNvPr id="20" name="Picture 2" descr="GP Doctor 8">
            <a:extLst>
              <a:ext uri="{FF2B5EF4-FFF2-40B4-BE49-F238E27FC236}">
                <a16:creationId xmlns:a16="http://schemas.microsoft.com/office/drawing/2014/main" id="{FC5907B2-BD71-4C9F-BAD5-139C2329E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070" y="1615147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Thumb up1">
            <a:extLst>
              <a:ext uri="{FF2B5EF4-FFF2-40B4-BE49-F238E27FC236}">
                <a16:creationId xmlns:a16="http://schemas.microsoft.com/office/drawing/2014/main" id="{9BACD9DE-60A4-461F-ADB5-0282F8195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588" y="2047692"/>
            <a:ext cx="1786036" cy="178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Rating Outstanding">
            <a:extLst>
              <a:ext uri="{FF2B5EF4-FFF2-40B4-BE49-F238E27FC236}">
                <a16:creationId xmlns:a16="http://schemas.microsoft.com/office/drawing/2014/main" id="{2204CE05-7D32-47D0-81DF-2B353306D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592" y="1759138"/>
            <a:ext cx="1525732" cy="152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6A7A5A-0BB0-D6B2-62B1-8537A71F5DBB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0124719-6069-6BCD-0456-00F268FF9866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1B43C1FF-6D53-D4C1-14EC-814BF7267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2A65C6F3-6E1B-5DE1-DAE2-2D95CC8E9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20D56B70-D12F-A77C-5E8D-27426F937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4" name="Picture 1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B2FD82FB-4724-A105-1DA7-09A787701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15886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520" y="529140"/>
            <a:ext cx="10614890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Reasonable adjustments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 helped people get good care</a:t>
            </a:r>
          </a:p>
        </p:txBody>
      </p:sp>
      <p:pic>
        <p:nvPicPr>
          <p:cNvPr id="14338" name="Picture 2" descr="Reasonable Adjustments">
            <a:extLst>
              <a:ext uri="{FF2B5EF4-FFF2-40B4-BE49-F238E27FC236}">
                <a16:creationId xmlns:a16="http://schemas.microsoft.com/office/drawing/2014/main" id="{8EF7649C-B201-4AAA-8A14-D96767CF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324" y="2114454"/>
            <a:ext cx="4485195" cy="448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04B4279-BFB4-37FC-004D-D0746FA10F50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189160-11E2-6F4F-B0A6-1CD24D3444DF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DDD9B054-704B-A45A-707D-4B4D87038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72CA6569-31F3-92F7-2473-6D4B2A299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5" name="Picture 14" descr="Logo, company name&#10;&#10;Description automatically generated">
              <a:extLst>
                <a:ext uri="{FF2B5EF4-FFF2-40B4-BE49-F238E27FC236}">
                  <a16:creationId xmlns:a16="http://schemas.microsoft.com/office/drawing/2014/main" id="{CC2A2664-E85C-635E-A428-75B31F08D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6" name="Picture 15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29FB9B74-6162-1838-14ED-0568B3C15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7" name="Picture 12" descr="Rating Outstanding">
            <a:extLst>
              <a:ext uri="{FF2B5EF4-FFF2-40B4-BE49-F238E27FC236}">
                <a16:creationId xmlns:a16="http://schemas.microsoft.com/office/drawing/2014/main" id="{E4844D5A-3754-03BD-9340-D7B7680DC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049" y="2114454"/>
            <a:ext cx="1525732" cy="152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471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52" y="974357"/>
            <a:ext cx="10793588" cy="4554573"/>
          </a:xfrm>
        </p:spPr>
        <p:txBody>
          <a:bodyPr>
            <a:noAutofit/>
          </a:bodyPr>
          <a:lstStyle/>
          <a:p>
            <a:br>
              <a:rPr lang="en-GB" sz="3200" dirty="0">
                <a:latin typeface="Century Gothic" panose="020B0502020202020204" pitchFamily="34" charset="0"/>
              </a:rPr>
            </a:br>
            <a:r>
              <a:rPr lang="en-GB" sz="3200" b="1" dirty="0">
                <a:latin typeface="Century Gothic" panose="020B0502020202020204" pitchFamily="34" charset="0"/>
              </a:rPr>
              <a:t>Changes </a:t>
            </a:r>
            <a:r>
              <a:rPr lang="en-GB" sz="3200" dirty="0">
                <a:latin typeface="Century Gothic" panose="020B0502020202020204" pitchFamily="34" charset="0"/>
              </a:rPr>
              <a:t>staff can make to help people cope with their care and treatment.</a:t>
            </a:r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For example:</a:t>
            </a:r>
            <a:br>
              <a:rPr lang="en-GB" sz="3200" dirty="0"/>
            </a:br>
            <a:br>
              <a:rPr lang="en-GB" sz="3200" dirty="0">
                <a:latin typeface="Century Gothic" panose="020B0502020202020204" pitchFamily="34" charset="0"/>
              </a:rPr>
            </a:br>
            <a:r>
              <a:rPr lang="en-GB" sz="3200" dirty="0">
                <a:latin typeface="Century Gothic" panose="020B0502020202020204" pitchFamily="34" charset="0"/>
              </a:rPr>
              <a:t>	</a:t>
            </a:r>
            <a:br>
              <a:rPr lang="en-GB" sz="3200" dirty="0">
                <a:latin typeface="Century Gothic" panose="020B0502020202020204" pitchFamily="34" charset="0"/>
              </a:rPr>
            </a:br>
            <a:br>
              <a:rPr lang="en-GB" sz="3200" dirty="0">
                <a:latin typeface="Century Gothic" panose="020B0502020202020204" pitchFamily="34" charset="0"/>
              </a:rPr>
            </a:br>
            <a:endParaRPr lang="en-GB" sz="3200" dirty="0">
              <a:latin typeface="Century Gothic" panose="020B0502020202020204" pitchFamily="34" charset="0"/>
            </a:endParaRPr>
          </a:p>
        </p:txBody>
      </p:sp>
      <p:pic>
        <p:nvPicPr>
          <p:cNvPr id="2054" name="Picture 6" descr="Form Easy vs Jargon">
            <a:extLst>
              <a:ext uri="{FF2B5EF4-FFF2-40B4-BE49-F238E27FC236}">
                <a16:creationId xmlns:a16="http://schemas.microsoft.com/office/drawing/2014/main" id="{87BFB1BC-8381-4B65-9F29-59532F90E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438" y="2159155"/>
            <a:ext cx="3510202" cy="351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imer 45">
            <a:extLst>
              <a:ext uri="{FF2B5EF4-FFF2-40B4-BE49-F238E27FC236}">
                <a16:creationId xmlns:a16="http://schemas.microsoft.com/office/drawing/2014/main" id="{146BC7D5-F97B-443B-9D19-5E2B49AEF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13" y="386743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EA07878-6774-3F7E-0973-9A573408F040}"/>
              </a:ext>
            </a:extLst>
          </p:cNvPr>
          <p:cNvSpPr txBox="1">
            <a:spLocks/>
          </p:cNvSpPr>
          <p:nvPr/>
        </p:nvSpPr>
        <p:spPr>
          <a:xfrm>
            <a:off x="824245" y="213719"/>
            <a:ext cx="9835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latin typeface="Century Gothic" panose="020B0502020202020204" pitchFamily="34" charset="0"/>
              </a:rPr>
              <a:t>What are </a:t>
            </a:r>
            <a:r>
              <a:rPr lang="en-GB" b="1" dirty="0">
                <a:latin typeface="Century Gothic" panose="020B0502020202020204" pitchFamily="34" charset="0"/>
              </a:rPr>
              <a:t>reasonable adjustments?</a:t>
            </a:r>
          </a:p>
        </p:txBody>
      </p:sp>
      <p:pic>
        <p:nvPicPr>
          <p:cNvPr id="8196" name="Picture 4" descr="Waiting Room 1">
            <a:extLst>
              <a:ext uri="{FF2B5EF4-FFF2-40B4-BE49-F238E27FC236}">
                <a16:creationId xmlns:a16="http://schemas.microsoft.com/office/drawing/2014/main" id="{341418A3-55C9-30A2-64F3-869659625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9"/>
          <a:stretch/>
        </p:blipFill>
        <p:spPr bwMode="auto">
          <a:xfrm>
            <a:off x="3804886" y="3495960"/>
            <a:ext cx="3264364" cy="254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5EF58E3-21DB-2C4B-5DC4-12958A797CE9}"/>
              </a:ext>
            </a:extLst>
          </p:cNvPr>
          <p:cNvSpPr txBox="1">
            <a:spLocks/>
          </p:cNvSpPr>
          <p:nvPr/>
        </p:nvSpPr>
        <p:spPr>
          <a:xfrm>
            <a:off x="409667" y="5809783"/>
            <a:ext cx="2361573" cy="732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More time</a:t>
            </a:r>
            <a:r>
              <a:rPr lang="en-GB" sz="3200" dirty="0">
                <a:latin typeface="Century Gothic" panose="020B0502020202020204" pitchFamily="34" charset="0"/>
              </a:rPr>
              <a:t>	</a:t>
            </a:r>
            <a:br>
              <a:rPr lang="en-GB" sz="3200" dirty="0">
                <a:latin typeface="Century Gothic" panose="020B0502020202020204" pitchFamily="34" charset="0"/>
              </a:rPr>
            </a:br>
            <a:br>
              <a:rPr lang="en-GB" sz="3200" dirty="0">
                <a:latin typeface="Century Gothic" panose="020B0502020202020204" pitchFamily="34" charset="0"/>
              </a:rPr>
            </a:br>
            <a:endParaRPr lang="en-GB" sz="3200" dirty="0">
              <a:latin typeface="Century Gothic" panose="020B0502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C33EFD0-2741-B0D0-D265-0BA75AB64F91}"/>
              </a:ext>
            </a:extLst>
          </p:cNvPr>
          <p:cNvSpPr txBox="1">
            <a:spLocks/>
          </p:cNvSpPr>
          <p:nvPr/>
        </p:nvSpPr>
        <p:spPr>
          <a:xfrm>
            <a:off x="3186734" y="6113384"/>
            <a:ext cx="4500669" cy="732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A calm place to wait</a:t>
            </a:r>
            <a:r>
              <a:rPr lang="en-GB" sz="3200" dirty="0">
                <a:latin typeface="Century Gothic" panose="020B0502020202020204" pitchFamily="34" charset="0"/>
              </a:rPr>
              <a:t>	</a:t>
            </a:r>
            <a:br>
              <a:rPr lang="en-GB" sz="3200" dirty="0">
                <a:latin typeface="Century Gothic" panose="020B0502020202020204" pitchFamily="34" charset="0"/>
              </a:rPr>
            </a:br>
            <a:br>
              <a:rPr lang="en-GB" sz="3200" dirty="0">
                <a:latin typeface="Century Gothic" panose="020B0502020202020204" pitchFamily="34" charset="0"/>
              </a:rPr>
            </a:br>
            <a:endParaRPr lang="en-GB" sz="3200" dirty="0">
              <a:latin typeface="Century Gothic" panose="020B0502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1256D45-F412-E3CD-BB28-F1E90020843F}"/>
              </a:ext>
            </a:extLst>
          </p:cNvPr>
          <p:cNvSpPr txBox="1">
            <a:spLocks/>
          </p:cNvSpPr>
          <p:nvPr/>
        </p:nvSpPr>
        <p:spPr>
          <a:xfrm>
            <a:off x="7840520" y="5162633"/>
            <a:ext cx="4500669" cy="732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Easy-to-understand information</a:t>
            </a:r>
            <a:r>
              <a:rPr lang="en-GB" sz="3200" dirty="0">
                <a:latin typeface="Century Gothic" panose="020B0502020202020204" pitchFamily="34" charset="0"/>
              </a:rPr>
              <a:t>	</a:t>
            </a:r>
            <a:br>
              <a:rPr lang="en-GB" sz="3200" dirty="0">
                <a:latin typeface="Century Gothic" panose="020B0502020202020204" pitchFamily="34" charset="0"/>
              </a:rPr>
            </a:br>
            <a:br>
              <a:rPr lang="en-GB" sz="3200" dirty="0">
                <a:latin typeface="Century Gothic" panose="020B0502020202020204" pitchFamily="34" charset="0"/>
              </a:rPr>
            </a:br>
            <a:endParaRPr lang="en-GB" sz="3200" dirty="0">
              <a:latin typeface="Century Gothic" panose="020B0502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983448-296B-A341-C147-9FF3F8BE646E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1FB4796-41ED-42FD-B347-C3E82A3FFE27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C910D787-A457-5803-4B54-D61873E35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9A009DB1-25BC-DCEA-F28B-79EE7A62E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4531BA15-F7F8-9B43-1322-065124610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8" name="Picture 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A15F288B-B326-1870-CBDB-60CA66D2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315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07928-9F44-4CAB-B6D2-6FA314877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68" y="306753"/>
            <a:ext cx="1023478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Staff working together</a:t>
            </a:r>
            <a:br>
              <a:rPr lang="en-GB" sz="4000" b="1" dirty="0">
                <a:latin typeface="Century Gothic" panose="020B0502020202020204" pitchFamily="34" charset="0"/>
              </a:rPr>
            </a:br>
            <a:r>
              <a:rPr lang="en-GB" sz="4000" b="1" dirty="0">
                <a:latin typeface="Century Gothic" panose="020B0502020202020204" pitchFamily="34" charset="0"/>
              </a:rPr>
              <a:t> and working with families</a:t>
            </a:r>
            <a:br>
              <a:rPr lang="en-GB" sz="4000" b="1" dirty="0">
                <a:latin typeface="Century Gothic" panose="020B0502020202020204" pitchFamily="34" charset="0"/>
              </a:rPr>
            </a:br>
            <a:r>
              <a:rPr lang="en-GB" sz="4000" dirty="0">
                <a:latin typeface="Century Gothic" panose="020B0502020202020204" pitchFamily="34" charset="0"/>
              </a:rPr>
              <a:t>helped people get good care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Rating Outstanding">
            <a:extLst>
              <a:ext uri="{FF2B5EF4-FFF2-40B4-BE49-F238E27FC236}">
                <a16:creationId xmlns:a16="http://schemas.microsoft.com/office/drawing/2014/main" id="{C8B633F5-7D9B-3E63-14C2-81AA9F7CF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40" y="306753"/>
            <a:ext cx="1457688" cy="145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7396E8B-20DD-2468-945E-D584AB7D2AA3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9A1AF7B-EB20-4F0B-E9B5-786AC155077D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DEC29C43-7C22-C4F9-5474-500E65E1B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B8DAF056-FBD5-15B1-C067-F42F4D49A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4" name="Picture 13" descr="Logo, company name&#10;&#10;Description automatically generated">
              <a:extLst>
                <a:ext uri="{FF2B5EF4-FFF2-40B4-BE49-F238E27FC236}">
                  <a16:creationId xmlns:a16="http://schemas.microsoft.com/office/drawing/2014/main" id="{CA8DB406-EE51-29E5-EBD9-7B9BA3BC4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5" name="Picture 1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EA2FDB5-0328-0BF9-69D9-5C34B343C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2050" name="Picture 2" descr="Learning Disability Team">
            <a:extLst>
              <a:ext uri="{FF2B5EF4-FFF2-40B4-BE49-F238E27FC236}">
                <a16:creationId xmlns:a16="http://schemas.microsoft.com/office/drawing/2014/main" id="{CEEF85E9-0A80-FD7B-807F-8AD4EFC08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906" y="1550021"/>
            <a:ext cx="4623762" cy="462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other Daughter 1">
            <a:extLst>
              <a:ext uri="{FF2B5EF4-FFF2-40B4-BE49-F238E27FC236}">
                <a16:creationId xmlns:a16="http://schemas.microsoft.com/office/drawing/2014/main" id="{1D560B62-79CB-8BCE-B8EB-E07A855C3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310" y="2232088"/>
            <a:ext cx="3726932" cy="372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61604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07928-9F44-4CAB-B6D2-6FA314877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604" y="555857"/>
            <a:ext cx="10234789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What problems were there about people’s care?</a:t>
            </a: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4" name="Picture 2" descr="GP Doctor 8">
            <a:extLst>
              <a:ext uri="{FF2B5EF4-FFF2-40B4-BE49-F238E27FC236}">
                <a16:creationId xmlns:a16="http://schemas.microsoft.com/office/drawing/2014/main" id="{B0C1D04D-4697-4E90-BA72-C2192903D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070" y="1644879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Thumb down1">
            <a:extLst>
              <a:ext uri="{FF2B5EF4-FFF2-40B4-BE49-F238E27FC236}">
                <a16:creationId xmlns:a16="http://schemas.microsoft.com/office/drawing/2014/main" id="{6DBA02F0-C409-430D-BA80-DD941DB92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52156" y="2011434"/>
            <a:ext cx="1724827" cy="172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Rating Inadequate">
            <a:extLst>
              <a:ext uri="{FF2B5EF4-FFF2-40B4-BE49-F238E27FC236}">
                <a16:creationId xmlns:a16="http://schemas.microsoft.com/office/drawing/2014/main" id="{AB5F6E2A-6170-4334-92DC-3CAE385F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78" y="1889165"/>
            <a:ext cx="1294273" cy="129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4B5F763-0C3E-F8F4-1B0B-25CAD93C4EE0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935E596-C34F-37F1-A009-A21E4578289F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D38C06BA-90F6-438D-3CFD-B94B91F7F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D8AB5706-D81D-A194-8206-41D607F85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0" name="Picture 9" descr="Logo, company name&#10;&#10;Description automatically generated">
              <a:extLst>
                <a:ext uri="{FF2B5EF4-FFF2-40B4-BE49-F238E27FC236}">
                  <a16:creationId xmlns:a16="http://schemas.microsoft.com/office/drawing/2014/main" id="{6FBB73FD-32F1-B4A9-A758-62CC25CB6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9F2DFA47-253B-078F-1575-D2D511D11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16731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222" y="365125"/>
            <a:ext cx="9979378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People were waiting too long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to get tests and treatments</a:t>
            </a:r>
          </a:p>
        </p:txBody>
      </p:sp>
      <p:pic>
        <p:nvPicPr>
          <p:cNvPr id="10" name="Picture 14" descr="Rating Inadequate">
            <a:extLst>
              <a:ext uri="{FF2B5EF4-FFF2-40B4-BE49-F238E27FC236}">
                <a16:creationId xmlns:a16="http://schemas.microsoft.com/office/drawing/2014/main" id="{3C4BB3E6-35E9-CA3B-3EB7-D38BF365C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59" y="424558"/>
            <a:ext cx="1411120" cy="141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77DFF59-9AE6-72BB-3159-A2809976D3C9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2EBD8E0-A86F-F070-5771-9F68BAE6DF6B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3A3611F-66CC-C723-0F00-066F7BCD6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FF686855-F50A-FBBD-B721-B4F423FC1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FEFF1933-4426-32DB-DDBC-F7B64591A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9" name="Picture 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A3C1CBEB-2FC5-8837-3CDE-E05295F50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3074" name="Picture 2" descr="X ray machine2">
            <a:extLst>
              <a:ext uri="{FF2B5EF4-FFF2-40B4-BE49-F238E27FC236}">
                <a16:creationId xmlns:a16="http://schemas.microsoft.com/office/drawing/2014/main" id="{EA736A15-CF4C-9130-4384-CA76B1CE7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75" y="1240373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aiting months">
            <a:extLst>
              <a:ext uri="{FF2B5EF4-FFF2-40B4-BE49-F238E27FC236}">
                <a16:creationId xmlns:a16="http://schemas.microsoft.com/office/drawing/2014/main" id="{096A3CFC-C952-50F2-B831-B19E46341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971" y="1895111"/>
            <a:ext cx="4405524" cy="440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1122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07928-9F44-4CAB-B6D2-6FA314877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68" y="306753"/>
            <a:ext cx="10234789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latin typeface="Century Gothic" panose="020B0502020202020204" pitchFamily="34" charset="0"/>
              </a:rPr>
              <a:t>Doctors and nurses</a:t>
            </a:r>
            <a:r>
              <a:rPr lang="en-GB" sz="4000" b="1" dirty="0">
                <a:latin typeface="Century Gothic" panose="020B0502020202020204" pitchFamily="34" charset="0"/>
              </a:rPr>
              <a:t> </a:t>
            </a:r>
            <a:r>
              <a:rPr lang="en-GB" sz="4000" dirty="0">
                <a:latin typeface="Century Gothic" panose="020B0502020202020204" pitchFamily="34" charset="0"/>
              </a:rPr>
              <a:t>were not doing </a:t>
            </a:r>
            <a:r>
              <a:rPr lang="en-GB" sz="4000" b="1" dirty="0">
                <a:latin typeface="Century Gothic" panose="020B0502020202020204" pitchFamily="34" charset="0"/>
              </a:rPr>
              <a:t>mental capacity assessments</a:t>
            </a:r>
            <a:r>
              <a:rPr lang="en-GB" sz="4000" dirty="0">
                <a:latin typeface="Century Gothic" panose="020B0502020202020204" pitchFamily="34" charset="0"/>
              </a:rPr>
              <a:t> properly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3E06C14-B53D-46AF-96A3-20EBF45E6038}"/>
              </a:ext>
            </a:extLst>
          </p:cNvPr>
          <p:cNvSpPr txBox="1">
            <a:spLocks/>
          </p:cNvSpPr>
          <p:nvPr/>
        </p:nvSpPr>
        <p:spPr>
          <a:xfrm>
            <a:off x="1549011" y="2911778"/>
            <a:ext cx="102347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4000" dirty="0">
              <a:latin typeface="Century Gothic" panose="020B0502020202020204" pitchFamily="34" charset="0"/>
            </a:endParaRPr>
          </a:p>
        </p:txBody>
      </p:sp>
      <p:pic>
        <p:nvPicPr>
          <p:cNvPr id="19458" name="Picture 2" descr="Assessment (P)">
            <a:extLst>
              <a:ext uri="{FF2B5EF4-FFF2-40B4-BE49-F238E27FC236}">
                <a16:creationId xmlns:a16="http://schemas.microsoft.com/office/drawing/2014/main" id="{B6ABA246-5674-FE47-FBE0-77C1B9D05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677" y="1900179"/>
            <a:ext cx="4674324" cy="467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Rating Inadequate">
            <a:extLst>
              <a:ext uri="{FF2B5EF4-FFF2-40B4-BE49-F238E27FC236}">
                <a16:creationId xmlns:a16="http://schemas.microsoft.com/office/drawing/2014/main" id="{2796C5F0-6203-4BDB-3EE9-CCF1A0EAE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508" y="1822791"/>
            <a:ext cx="1411120" cy="141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Close with solid fill">
            <a:extLst>
              <a:ext uri="{FF2B5EF4-FFF2-40B4-BE49-F238E27FC236}">
                <a16:creationId xmlns:a16="http://schemas.microsoft.com/office/drawing/2014/main" id="{E4CFEF36-CF68-B788-6923-D588E71D5A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10123" y="2667237"/>
            <a:ext cx="3286340" cy="32863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99E1BE8-40CB-FF21-9EF1-6EC4FCD87ADB}"/>
              </a:ext>
            </a:extLst>
          </p:cNvPr>
          <p:cNvGrpSpPr/>
          <p:nvPr/>
        </p:nvGrpSpPr>
        <p:grpSpPr>
          <a:xfrm>
            <a:off x="8678333" y="6253473"/>
            <a:ext cx="3513667" cy="619320"/>
            <a:chOff x="8678332" y="6317598"/>
            <a:chExt cx="3513667" cy="6193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27EA939-FC54-CF30-44D2-314F4751C3CA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9C496CB2-63E4-1A6A-BA3B-E7A17487A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1C51A1DB-AB95-3ACA-CFEA-E3D9FA2E1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B1289B20-8F48-D8C5-DF4B-F083C0DBE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0" name="Picture 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AC5A1D32-0F8C-1AB3-7E21-023CC2E38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873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07928-9F44-4CAB-B6D2-6FA314877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68" y="306753"/>
            <a:ext cx="10234789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What is a Mental Capacity Assessment?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3E06C14-B53D-46AF-96A3-20EBF45E6038}"/>
              </a:ext>
            </a:extLst>
          </p:cNvPr>
          <p:cNvSpPr txBox="1">
            <a:spLocks/>
          </p:cNvSpPr>
          <p:nvPr/>
        </p:nvSpPr>
        <p:spPr>
          <a:xfrm>
            <a:off x="1549011" y="2911778"/>
            <a:ext cx="102347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4000" dirty="0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54A3B2-944D-51D8-81D4-5820F29212C6}"/>
              </a:ext>
            </a:extLst>
          </p:cNvPr>
          <p:cNvSpPr txBox="1"/>
          <p:nvPr/>
        </p:nvSpPr>
        <p:spPr>
          <a:xfrm>
            <a:off x="6875721" y="2666618"/>
            <a:ext cx="50733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latin typeface="Century Gothic" panose="020B0502020202020204" pitchFamily="34" charset="0"/>
              </a:rPr>
              <a:t>Mental Capacity Assessment </a:t>
            </a:r>
            <a:r>
              <a:rPr lang="en-GB" sz="2800" dirty="0">
                <a:latin typeface="Century Gothic" panose="020B0502020202020204" pitchFamily="34" charset="0"/>
              </a:rPr>
              <a:t>is when they check to see what you understand.</a:t>
            </a:r>
          </a:p>
        </p:txBody>
      </p:sp>
      <p:pic>
        <p:nvPicPr>
          <p:cNvPr id="19458" name="Picture 2" descr="Assessment (P)">
            <a:extLst>
              <a:ext uri="{FF2B5EF4-FFF2-40B4-BE49-F238E27FC236}">
                <a16:creationId xmlns:a16="http://schemas.microsoft.com/office/drawing/2014/main" id="{B6ABA246-5674-FE47-FBE0-77C1B9D05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023" y="2043802"/>
            <a:ext cx="4674324" cy="467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B3DC1FE-21A6-46CE-509B-189ABFCB0B4E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2763FBD-023B-15C6-51EC-11B8A0018495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F765E1F6-F584-C721-C2AF-EE08471F4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0B138E5D-8BDA-F7AD-9A5B-1B299419D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EC70BBBB-ED80-F3DE-163B-893917F73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8" name="Picture 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95F83836-CAB9-BC4C-2D65-ED22F6A82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855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Gravestone">
            <a:extLst>
              <a:ext uri="{FF2B5EF4-FFF2-40B4-BE49-F238E27FC236}">
                <a16:creationId xmlns:a16="http://schemas.microsoft.com/office/drawing/2014/main" id="{C0ED46DF-327B-B4DB-A804-CB9448F5E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984" y="2064948"/>
            <a:ext cx="1194897" cy="120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Gravestone">
            <a:extLst>
              <a:ext uri="{FF2B5EF4-FFF2-40B4-BE49-F238E27FC236}">
                <a16:creationId xmlns:a16="http://schemas.microsoft.com/office/drawing/2014/main" id="{8D8300B1-FFEF-5A73-8CF0-A93E0B165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908" y="2069733"/>
            <a:ext cx="1194897" cy="120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Gravestone">
            <a:extLst>
              <a:ext uri="{FF2B5EF4-FFF2-40B4-BE49-F238E27FC236}">
                <a16:creationId xmlns:a16="http://schemas.microsoft.com/office/drawing/2014/main" id="{6ED3402F-DD46-859D-5467-13174CC11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87" y="4264350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Gravestone">
            <a:extLst>
              <a:ext uri="{FF2B5EF4-FFF2-40B4-BE49-F238E27FC236}">
                <a16:creationId xmlns:a16="http://schemas.microsoft.com/office/drawing/2014/main" id="{75850C65-2FF5-C09D-E0B6-7115B58FE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370" y="4251494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Gravestone">
            <a:extLst>
              <a:ext uri="{FF2B5EF4-FFF2-40B4-BE49-F238E27FC236}">
                <a16:creationId xmlns:a16="http://schemas.microsoft.com/office/drawing/2014/main" id="{6B6526F2-3DF9-C6C4-17D0-F8278E22E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082" y="4221179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Gravestone">
            <a:extLst>
              <a:ext uri="{FF2B5EF4-FFF2-40B4-BE49-F238E27FC236}">
                <a16:creationId xmlns:a16="http://schemas.microsoft.com/office/drawing/2014/main" id="{0C6F6812-DFFE-B3B3-49D7-EFA8A812E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936" y="4251495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Gravestone">
            <a:extLst>
              <a:ext uri="{FF2B5EF4-FFF2-40B4-BE49-F238E27FC236}">
                <a16:creationId xmlns:a16="http://schemas.microsoft.com/office/drawing/2014/main" id="{A3AD08E5-36DB-110D-091D-68022FBD7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721" y="4308913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Gravestone">
            <a:extLst>
              <a:ext uri="{FF2B5EF4-FFF2-40B4-BE49-F238E27FC236}">
                <a16:creationId xmlns:a16="http://schemas.microsoft.com/office/drawing/2014/main" id="{AF61494E-9DFA-5C88-7109-C11B951E3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086" y="2111316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Gravestone">
            <a:extLst>
              <a:ext uri="{FF2B5EF4-FFF2-40B4-BE49-F238E27FC236}">
                <a16:creationId xmlns:a16="http://schemas.microsoft.com/office/drawing/2014/main" id="{9E987168-0CEF-131E-3040-96BD197F7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56" y="2111316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Gravestone">
            <a:extLst>
              <a:ext uri="{FF2B5EF4-FFF2-40B4-BE49-F238E27FC236}">
                <a16:creationId xmlns:a16="http://schemas.microsoft.com/office/drawing/2014/main" id="{5D192A13-C58B-4A6F-5E89-31CFAF417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721" y="2111826"/>
            <a:ext cx="1194897" cy="1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3327B09B-4DEA-40EE-BBD0-F7E0207B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16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The grey part: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Who died,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and how old were they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c 5" descr="Woman with solid fill">
            <a:extLst>
              <a:ext uri="{FF2B5EF4-FFF2-40B4-BE49-F238E27FC236}">
                <a16:creationId xmlns:a16="http://schemas.microsoft.com/office/drawing/2014/main" id="{0C8F7369-79DB-4E35-9977-56587AF54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0800" y="2240749"/>
            <a:ext cx="1800000" cy="1800000"/>
          </a:xfrm>
          <a:prstGeom prst="rect">
            <a:avLst/>
          </a:prstGeom>
        </p:spPr>
      </p:pic>
      <p:pic>
        <p:nvPicPr>
          <p:cNvPr id="8" name="Graphic 7" descr="Man with solid fill">
            <a:extLst>
              <a:ext uri="{FF2B5EF4-FFF2-40B4-BE49-F238E27FC236}">
                <a16:creationId xmlns:a16="http://schemas.microsoft.com/office/drawing/2014/main" id="{DC118D72-3058-4C78-9D2C-E3E16B0933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9618" y="4416795"/>
            <a:ext cx="1800000" cy="1800000"/>
          </a:xfrm>
          <a:prstGeom prst="rect">
            <a:avLst/>
          </a:prstGeom>
        </p:spPr>
      </p:pic>
      <p:pic>
        <p:nvPicPr>
          <p:cNvPr id="9" name="Graphic 8" descr="Woman with solid fill">
            <a:extLst>
              <a:ext uri="{FF2B5EF4-FFF2-40B4-BE49-F238E27FC236}">
                <a16:creationId xmlns:a16="http://schemas.microsoft.com/office/drawing/2014/main" id="{E3BB7D57-F3DC-4952-9E2F-3B09A2800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3087" y="2214009"/>
            <a:ext cx="1800000" cy="1820062"/>
          </a:xfrm>
          <a:prstGeom prst="rect">
            <a:avLst/>
          </a:prstGeom>
        </p:spPr>
      </p:pic>
      <p:pic>
        <p:nvPicPr>
          <p:cNvPr id="10" name="Graphic 9" descr="Man with solid fill">
            <a:extLst>
              <a:ext uri="{FF2B5EF4-FFF2-40B4-BE49-F238E27FC236}">
                <a16:creationId xmlns:a16="http://schemas.microsoft.com/office/drawing/2014/main" id="{C574C850-5918-4F3D-97AD-19B383AC3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6061" y="2270466"/>
            <a:ext cx="1800000" cy="1800000"/>
          </a:xfrm>
          <a:prstGeom prst="rect">
            <a:avLst/>
          </a:prstGeom>
        </p:spPr>
      </p:pic>
      <p:pic>
        <p:nvPicPr>
          <p:cNvPr id="11" name="Graphic 10" descr="Woman with solid fill">
            <a:extLst>
              <a:ext uri="{FF2B5EF4-FFF2-40B4-BE49-F238E27FC236}">
                <a16:creationId xmlns:a16="http://schemas.microsoft.com/office/drawing/2014/main" id="{76C89319-BBFC-4F06-9F77-CEECA2711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4076" y="4431925"/>
            <a:ext cx="1800000" cy="1800000"/>
          </a:xfrm>
          <a:prstGeom prst="rect">
            <a:avLst/>
          </a:prstGeom>
        </p:spPr>
      </p:pic>
      <p:pic>
        <p:nvPicPr>
          <p:cNvPr id="13" name="Graphic 12" descr="Woman with solid fill">
            <a:extLst>
              <a:ext uri="{FF2B5EF4-FFF2-40B4-BE49-F238E27FC236}">
                <a16:creationId xmlns:a16="http://schemas.microsoft.com/office/drawing/2014/main" id="{FB7E2820-B88F-4520-9D5C-28A8FA7CD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9139" y="2197196"/>
            <a:ext cx="1800000" cy="1800000"/>
          </a:xfrm>
          <a:prstGeom prst="rect">
            <a:avLst/>
          </a:prstGeom>
        </p:spPr>
      </p:pic>
      <p:pic>
        <p:nvPicPr>
          <p:cNvPr id="14" name="Graphic 13" descr="Man with solid fill">
            <a:extLst>
              <a:ext uri="{FF2B5EF4-FFF2-40B4-BE49-F238E27FC236}">
                <a16:creationId xmlns:a16="http://schemas.microsoft.com/office/drawing/2014/main" id="{F6788B4D-4DFC-4F1E-B118-365D5C50C0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6693" y="4475478"/>
            <a:ext cx="1800000" cy="1800000"/>
          </a:xfrm>
          <a:prstGeom prst="rect">
            <a:avLst/>
          </a:prstGeom>
        </p:spPr>
      </p:pic>
      <p:pic>
        <p:nvPicPr>
          <p:cNvPr id="15" name="Graphic 14" descr="Woman with solid fill">
            <a:extLst>
              <a:ext uri="{FF2B5EF4-FFF2-40B4-BE49-F238E27FC236}">
                <a16:creationId xmlns:a16="http://schemas.microsoft.com/office/drawing/2014/main" id="{03DBC9A7-5ED8-4FA7-9B23-410C16911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54636" y="4546392"/>
            <a:ext cx="1800000" cy="1800000"/>
          </a:xfrm>
          <a:prstGeom prst="rect">
            <a:avLst/>
          </a:prstGeom>
        </p:spPr>
      </p:pic>
      <p:pic>
        <p:nvPicPr>
          <p:cNvPr id="16" name="Graphic 15" descr="Man with solid fill">
            <a:extLst>
              <a:ext uri="{FF2B5EF4-FFF2-40B4-BE49-F238E27FC236}">
                <a16:creationId xmlns:a16="http://schemas.microsoft.com/office/drawing/2014/main" id="{BCCB5604-97A1-44A9-8300-309A941FA8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3232" y="2200896"/>
            <a:ext cx="1800000" cy="1800000"/>
          </a:xfrm>
          <a:prstGeom prst="rect">
            <a:avLst/>
          </a:prstGeom>
        </p:spPr>
      </p:pic>
      <p:pic>
        <p:nvPicPr>
          <p:cNvPr id="17" name="Graphic 16" descr="Woman with solid fill">
            <a:extLst>
              <a:ext uri="{FF2B5EF4-FFF2-40B4-BE49-F238E27FC236}">
                <a16:creationId xmlns:a16="http://schemas.microsoft.com/office/drawing/2014/main" id="{E03682A1-1A51-4A7B-A936-E84889856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49310" y="4499222"/>
            <a:ext cx="1800000" cy="18000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3D Model 25" descr="Pink Birthday Cake">
                <a:extLst>
                  <a:ext uri="{FF2B5EF4-FFF2-40B4-BE49-F238E27FC236}">
                    <a16:creationId xmlns:a16="http://schemas.microsoft.com/office/drawing/2014/main" id="{FEECFC23-8F6A-B02D-695F-E15C029C027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848964794"/>
                  </p:ext>
                </p:extLst>
              </p:nvPr>
            </p:nvGraphicFramePr>
            <p:xfrm>
              <a:off x="80405" y="2582926"/>
              <a:ext cx="2504626" cy="169214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504626" cy="1692147"/>
                    </a:xfrm>
                    <a:prstGeom prst="rect">
                      <a:avLst/>
                    </a:prstGeom>
                  </am3d:spPr>
                  <am3d:camera>
                    <am3d:pos x="0" y="0" z="726219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844691" d="1000000"/>
                    <am3d:preTrans dx="5" dy="-11151292" dz="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4332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3D Model 25" descr="Pink Birthday Cake">
                <a:extLst>
                  <a:ext uri="{FF2B5EF4-FFF2-40B4-BE49-F238E27FC236}">
                    <a16:creationId xmlns:a16="http://schemas.microsoft.com/office/drawing/2014/main" id="{FEECFC23-8F6A-B02D-695F-E15C029C02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405" y="2582926"/>
                <a:ext cx="2504626" cy="1692147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D3B1D265-BD00-7D4E-C033-995D02248CF9}"/>
              </a:ext>
            </a:extLst>
          </p:cNvPr>
          <p:cNvSpPr txBox="1"/>
          <p:nvPr/>
        </p:nvSpPr>
        <p:spPr>
          <a:xfrm>
            <a:off x="9585270" y="2064948"/>
            <a:ext cx="161454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9900" b="1" dirty="0"/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4E2379-C2B2-8444-9802-25106EE42B96}"/>
              </a:ext>
            </a:extLst>
          </p:cNvPr>
          <p:cNvGrpSpPr/>
          <p:nvPr/>
        </p:nvGrpSpPr>
        <p:grpSpPr>
          <a:xfrm>
            <a:off x="8678332" y="6317598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6742C49-81E2-F96A-BEC5-15DD47CE4A33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73AEBD6D-7EC3-EEA5-2DF3-CC7C2700A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D14C6265-EAF7-DBB5-C326-3B7617224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F0BE9B95-B2BF-5860-99B9-C5A495FB2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8" name="Picture 1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12D40A7-A256-4FA7-7325-974138640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09889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07928-9F44-4CAB-B6D2-6FA314877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68" y="306753"/>
            <a:ext cx="10234789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What is a Mental Capacity Assessment?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3E06C14-B53D-46AF-96A3-20EBF45E6038}"/>
              </a:ext>
            </a:extLst>
          </p:cNvPr>
          <p:cNvSpPr txBox="1">
            <a:spLocks/>
          </p:cNvSpPr>
          <p:nvPr/>
        </p:nvSpPr>
        <p:spPr>
          <a:xfrm>
            <a:off x="1549011" y="2911778"/>
            <a:ext cx="102347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4000" dirty="0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54A3B2-944D-51D8-81D4-5820F29212C6}"/>
              </a:ext>
            </a:extLst>
          </p:cNvPr>
          <p:cNvSpPr txBox="1"/>
          <p:nvPr/>
        </p:nvSpPr>
        <p:spPr>
          <a:xfrm>
            <a:off x="6990347" y="2711323"/>
            <a:ext cx="46743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entury Gothic" panose="020B0502020202020204" pitchFamily="34" charset="0"/>
              </a:rPr>
              <a:t>It is </a:t>
            </a:r>
            <a:r>
              <a:rPr lang="en-GB" sz="2800" b="1" dirty="0">
                <a:latin typeface="Century Gothic" panose="020B0502020202020204" pitchFamily="34" charset="0"/>
              </a:rPr>
              <a:t>to see if you </a:t>
            </a:r>
          </a:p>
          <a:p>
            <a:r>
              <a:rPr lang="en-GB" sz="2800" b="1" dirty="0">
                <a:latin typeface="Century Gothic" panose="020B0502020202020204" pitchFamily="34" charset="0"/>
              </a:rPr>
              <a:t>can help make decisions </a:t>
            </a:r>
            <a:r>
              <a:rPr lang="en-GB" sz="2800" dirty="0">
                <a:latin typeface="Century Gothic" panose="020B0502020202020204" pitchFamily="34" charset="0"/>
              </a:rPr>
              <a:t>about your own</a:t>
            </a:r>
          </a:p>
          <a:p>
            <a:r>
              <a:rPr lang="en-GB" sz="2800" dirty="0">
                <a:latin typeface="Century Gothic" panose="020B0502020202020204" pitchFamily="34" charset="0"/>
              </a:rPr>
              <a:t>care and treatment.</a:t>
            </a:r>
          </a:p>
        </p:txBody>
      </p:sp>
      <p:pic>
        <p:nvPicPr>
          <p:cNvPr id="19458" name="Picture 2" descr="Assessment (P)">
            <a:extLst>
              <a:ext uri="{FF2B5EF4-FFF2-40B4-BE49-F238E27FC236}">
                <a16:creationId xmlns:a16="http://schemas.microsoft.com/office/drawing/2014/main" id="{B6ABA246-5674-FE47-FBE0-77C1B9D05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023" y="2043802"/>
            <a:ext cx="4674324" cy="467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77E39B6-7831-E3BC-5926-DE40A1E40996}"/>
              </a:ext>
            </a:extLst>
          </p:cNvPr>
          <p:cNvGrpSpPr/>
          <p:nvPr/>
        </p:nvGrpSpPr>
        <p:grpSpPr>
          <a:xfrm>
            <a:off x="8678333" y="6224289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AFC160-CB88-317C-8C01-E6074FAC2FE6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E2D685F4-8CB4-B711-8D6E-4E31392CB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E57D52C8-407C-CD14-169B-EDD8BAF7B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07826EA5-D0B8-4459-B534-D57DFEAA6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8" name="Picture 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4BCE94D4-639F-83F9-BCF6-72B372C71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44770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22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The green part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b="1" dirty="0">
                <a:latin typeface="Century Gothic" panose="020B0502020202020204" pitchFamily="34" charset="0"/>
              </a:rPr>
              <a:t>Which people with a learning disability were more likely to die younger?</a:t>
            </a:r>
          </a:p>
        </p:txBody>
      </p:sp>
      <p:pic>
        <p:nvPicPr>
          <p:cNvPr id="16388" name="Picture 4" descr="Gravestone">
            <a:extLst>
              <a:ext uri="{FF2B5EF4-FFF2-40B4-BE49-F238E27FC236}">
                <a16:creationId xmlns:a16="http://schemas.microsoft.com/office/drawing/2014/main" id="{E6052434-C46A-45E9-B0B9-399FF54FA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210" y="2070362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omputer 4">
            <a:extLst>
              <a:ext uri="{FF2B5EF4-FFF2-40B4-BE49-F238E27FC236}">
                <a16:creationId xmlns:a16="http://schemas.microsoft.com/office/drawing/2014/main" id="{4BF0CDDF-159E-4F46-AC4F-F8F82F45E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637" y="180389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F9BD9217-FFEB-4FFF-B82D-7A4E442D26A6}"/>
              </a:ext>
            </a:extLst>
          </p:cNvPr>
          <p:cNvSpPr/>
          <p:nvPr/>
        </p:nvSpPr>
        <p:spPr>
          <a:xfrm rot="960567">
            <a:off x="6255856" y="2752349"/>
            <a:ext cx="1280776" cy="625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321358F-1AE4-46AC-BF1C-A4B5725CB75B}"/>
              </a:ext>
            </a:extLst>
          </p:cNvPr>
          <p:cNvSpPr/>
          <p:nvPr/>
        </p:nvSpPr>
        <p:spPr>
          <a:xfrm>
            <a:off x="4900082" y="3704173"/>
            <a:ext cx="1996162" cy="625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6082E6F-4C83-4423-A995-DB0DC4C05B03}"/>
              </a:ext>
            </a:extLst>
          </p:cNvPr>
          <p:cNvSpPr/>
          <p:nvPr/>
        </p:nvSpPr>
        <p:spPr>
          <a:xfrm rot="20021989">
            <a:off x="5147312" y="4943858"/>
            <a:ext cx="1941835" cy="625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394" name="Picture 10" descr="Wave">
            <a:extLst>
              <a:ext uri="{FF2B5EF4-FFF2-40B4-BE49-F238E27FC236}">
                <a16:creationId xmlns:a16="http://schemas.microsoft.com/office/drawing/2014/main" id="{23A9D5DD-AFCE-4C3F-ABD9-B0AA91212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70" y="4923973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ospital Alone Girl">
            <a:extLst>
              <a:ext uri="{FF2B5EF4-FFF2-40B4-BE49-F238E27FC236}">
                <a16:creationId xmlns:a16="http://schemas.microsoft.com/office/drawing/2014/main" id="{CEEC79BB-982C-461F-B9E2-9506B35A8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93" y="3123973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Year 2022">
            <a:extLst>
              <a:ext uri="{FF2B5EF4-FFF2-40B4-BE49-F238E27FC236}">
                <a16:creationId xmlns:a16="http://schemas.microsoft.com/office/drawing/2014/main" id="{9DFE7ACF-AC05-D506-E78E-BB9E4C06D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23" y="1443789"/>
            <a:ext cx="1680184" cy="168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4578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C8F70-0827-476C-9AB7-D6477F6F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455" y="460467"/>
            <a:ext cx="8878186" cy="1325563"/>
          </a:xfrm>
        </p:spPr>
        <p:txBody>
          <a:bodyPr>
            <a:noAutofit/>
          </a:bodyPr>
          <a:lstStyle/>
          <a:p>
            <a:pPr algn="ctr"/>
            <a:r>
              <a:rPr lang="en-GB" sz="3200" dirty="0">
                <a:latin typeface="Century Gothic" panose="020B0502020202020204" pitchFamily="34" charset="0"/>
              </a:rPr>
              <a:t>People who didn’t get good </a:t>
            </a:r>
            <a:br>
              <a:rPr lang="en-GB" sz="3200" dirty="0">
                <a:latin typeface="Century Gothic" panose="020B0502020202020204" pitchFamily="34" charset="0"/>
              </a:rPr>
            </a:br>
            <a:r>
              <a:rPr lang="en-GB" sz="3200" b="1" dirty="0">
                <a:latin typeface="Century Gothic" panose="020B0502020202020204" pitchFamily="34" charset="0"/>
              </a:rPr>
              <a:t>care and treatment</a:t>
            </a:r>
            <a:r>
              <a:rPr lang="en-GB" sz="3200" dirty="0">
                <a:latin typeface="Century Gothic" panose="020B0502020202020204" pitchFamily="34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BEF5D9-891E-1AE4-E07F-F72491558064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4D1B54-4F39-3FE4-0CDF-10787BCB2859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86E01764-4FE0-41A2-CDBA-2B5B97498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2A713D66-14FC-405E-6CF5-2BBD2460C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20A237AF-D811-39F4-C5C0-F302B1865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23" name="Picture 22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9C9D4A-5759-ADBF-B5FD-F8CC7330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6" name="Picture 2" descr="Vaccine Story A24">
            <a:extLst>
              <a:ext uri="{FF2B5EF4-FFF2-40B4-BE49-F238E27FC236}">
                <a16:creationId xmlns:a16="http://schemas.microsoft.com/office/drawing/2014/main" id="{AEEE6FFC-CDA5-4AA5-33D3-89E62AD64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98" y="1490740"/>
            <a:ext cx="3840938" cy="384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id="{2AA0C42C-C708-EEC8-167A-6ADA01F946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38961" y="2719777"/>
            <a:ext cx="3286340" cy="328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8773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C8F70-0827-476C-9AB7-D6477F6F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455" y="460467"/>
            <a:ext cx="8878186" cy="1325563"/>
          </a:xfrm>
        </p:spPr>
        <p:txBody>
          <a:bodyPr>
            <a:noAutofit/>
          </a:bodyPr>
          <a:lstStyle/>
          <a:p>
            <a:pPr algn="ctr"/>
            <a:r>
              <a:rPr lang="en-GB" sz="3200" dirty="0">
                <a:latin typeface="Century Gothic" panose="020B0502020202020204" pitchFamily="34" charset="0"/>
              </a:rPr>
              <a:t>People who didn’t get good </a:t>
            </a:r>
            <a:br>
              <a:rPr lang="en-GB" sz="3200" dirty="0">
                <a:latin typeface="Century Gothic" panose="020B0502020202020204" pitchFamily="34" charset="0"/>
              </a:rPr>
            </a:br>
            <a:r>
              <a:rPr lang="en-GB" sz="3200" b="1" dirty="0">
                <a:latin typeface="Century Gothic" panose="020B0502020202020204" pitchFamily="34" charset="0"/>
              </a:rPr>
              <a:t>care and treatment</a:t>
            </a:r>
            <a:r>
              <a:rPr lang="en-GB" sz="3200" dirty="0">
                <a:latin typeface="Century Gothic" panose="020B0502020202020204" pitchFamily="34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BEF5D9-891E-1AE4-E07F-F72491558064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4D1B54-4F39-3FE4-0CDF-10787BCB2859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86E01764-4FE0-41A2-CDBA-2B5B97498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2A713D66-14FC-405E-6CF5-2BBD2460C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20A237AF-D811-39F4-C5C0-F302B1865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23" name="Picture 22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9C9D4A-5759-ADBF-B5FD-F8CC7330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ABB7289-581B-8F6B-8FC7-FDD4EFA03D95}"/>
              </a:ext>
            </a:extLst>
          </p:cNvPr>
          <p:cNvSpPr txBox="1">
            <a:spLocks/>
          </p:cNvSpPr>
          <p:nvPr/>
        </p:nvSpPr>
        <p:spPr>
          <a:xfrm>
            <a:off x="7786891" y="2767948"/>
            <a:ext cx="36949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latin typeface="Century Gothic" panose="020B0502020202020204" pitchFamily="34" charset="0"/>
              </a:rPr>
              <a:t>For example: They didn’t get a COVID vaccine</a:t>
            </a:r>
          </a:p>
        </p:txBody>
      </p:sp>
      <p:pic>
        <p:nvPicPr>
          <p:cNvPr id="7" name="Picture 2" descr="Vaccine Story A24">
            <a:extLst>
              <a:ext uri="{FF2B5EF4-FFF2-40B4-BE49-F238E27FC236}">
                <a16:creationId xmlns:a16="http://schemas.microsoft.com/office/drawing/2014/main" id="{B5EB52F0-9319-ECC3-3C32-7E08C4304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98" y="1490740"/>
            <a:ext cx="3840938" cy="384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 descr="Close with solid fill">
            <a:extLst>
              <a:ext uri="{FF2B5EF4-FFF2-40B4-BE49-F238E27FC236}">
                <a16:creationId xmlns:a16="http://schemas.microsoft.com/office/drawing/2014/main" id="{EC3FB9D9-885B-000F-949A-54A778BA8C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38961" y="2719777"/>
            <a:ext cx="3286340" cy="328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654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C8F70-0827-476C-9AB7-D6477F6F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455" y="460467"/>
            <a:ext cx="8878186" cy="1325563"/>
          </a:xfrm>
        </p:spPr>
        <p:txBody>
          <a:bodyPr>
            <a:noAutofit/>
          </a:bodyPr>
          <a:lstStyle/>
          <a:p>
            <a:pPr algn="ctr"/>
            <a:r>
              <a:rPr lang="en-GB" sz="3200" dirty="0">
                <a:latin typeface="Century Gothic" panose="020B0502020202020204" pitchFamily="34" charset="0"/>
              </a:rPr>
              <a:t>People who didn’t get good </a:t>
            </a:r>
            <a:br>
              <a:rPr lang="en-GB" sz="3200" dirty="0">
                <a:latin typeface="Century Gothic" panose="020B0502020202020204" pitchFamily="34" charset="0"/>
              </a:rPr>
            </a:br>
            <a:r>
              <a:rPr lang="en-GB" sz="3200" b="1" dirty="0">
                <a:latin typeface="Century Gothic" panose="020B0502020202020204" pitchFamily="34" charset="0"/>
              </a:rPr>
              <a:t>care and treatment</a:t>
            </a:r>
            <a:r>
              <a:rPr lang="en-GB" sz="3200" dirty="0">
                <a:latin typeface="Century Gothic" panose="020B0502020202020204" pitchFamily="34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BEF5D9-891E-1AE4-E07F-F72491558064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4D1B54-4F39-3FE4-0CDF-10787BCB2859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86E01764-4FE0-41A2-CDBA-2B5B97498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2A713D66-14FC-405E-6CF5-2BBD2460C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20A237AF-D811-39F4-C5C0-F302B1865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23" name="Picture 22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9C9D4A-5759-ADBF-B5FD-F8CC7330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BA392735-FAA3-6DD5-865D-E528F20560C2}"/>
              </a:ext>
            </a:extLst>
          </p:cNvPr>
          <p:cNvSpPr txBox="1">
            <a:spLocks/>
          </p:cNvSpPr>
          <p:nvPr/>
        </p:nvSpPr>
        <p:spPr>
          <a:xfrm>
            <a:off x="2536239" y="5261190"/>
            <a:ext cx="7738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latin typeface="Century Gothic" panose="020B0502020202020204" pitchFamily="34" charset="0"/>
              </a:rPr>
              <a:t>They were more likely to die younger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ABB7289-581B-8F6B-8FC7-FDD4EFA03D95}"/>
              </a:ext>
            </a:extLst>
          </p:cNvPr>
          <p:cNvSpPr txBox="1">
            <a:spLocks/>
          </p:cNvSpPr>
          <p:nvPr/>
        </p:nvSpPr>
        <p:spPr>
          <a:xfrm>
            <a:off x="7786891" y="2767948"/>
            <a:ext cx="36949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latin typeface="Century Gothic" panose="020B0502020202020204" pitchFamily="34" charset="0"/>
              </a:rPr>
              <a:t>For example, they didn’t get a COVID vaccine</a:t>
            </a:r>
          </a:p>
        </p:txBody>
      </p:sp>
      <p:pic>
        <p:nvPicPr>
          <p:cNvPr id="4098" name="Picture 2" descr="Vaccine Story A24">
            <a:extLst>
              <a:ext uri="{FF2B5EF4-FFF2-40B4-BE49-F238E27FC236}">
                <a16:creationId xmlns:a16="http://schemas.microsoft.com/office/drawing/2014/main" id="{239C6DFA-9F6C-235D-6E4F-4187C5E8F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98" y="1490740"/>
            <a:ext cx="3840938" cy="384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Close with solid fill">
            <a:extLst>
              <a:ext uri="{FF2B5EF4-FFF2-40B4-BE49-F238E27FC236}">
                <a16:creationId xmlns:a16="http://schemas.microsoft.com/office/drawing/2014/main" id="{33D60A85-D9F5-32D0-EFEB-D7B6EA4BE1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38961" y="2719777"/>
            <a:ext cx="3286340" cy="328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324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C8F70-0827-476C-9AB7-D6477F6F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455" y="460467"/>
            <a:ext cx="8878186" cy="1325563"/>
          </a:xfrm>
        </p:spPr>
        <p:txBody>
          <a:bodyPr>
            <a:noAutofit/>
          </a:bodyPr>
          <a:lstStyle/>
          <a:p>
            <a:pPr algn="ctr"/>
            <a:r>
              <a:rPr lang="en-GB" sz="3200" dirty="0">
                <a:latin typeface="Century Gothic" panose="020B0502020202020204" pitchFamily="34" charset="0"/>
              </a:rPr>
              <a:t>People from </a:t>
            </a:r>
            <a:r>
              <a:rPr lang="en-GB" sz="3200" b="1" dirty="0">
                <a:latin typeface="Century Gothic" panose="020B0502020202020204" pitchFamily="34" charset="0"/>
              </a:rPr>
              <a:t>minority ethnic backgrounds </a:t>
            </a:r>
            <a:r>
              <a:rPr lang="en-GB" sz="3200" dirty="0">
                <a:latin typeface="Century Gothic" panose="020B0502020202020204" pitchFamily="34" charset="0"/>
              </a:rPr>
              <a:t>were more likely to die younger.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4A45AA-A6AB-33B9-A437-C4F000CDE186}"/>
              </a:ext>
            </a:extLst>
          </p:cNvPr>
          <p:cNvSpPr txBox="1">
            <a:spLocks/>
          </p:cNvSpPr>
          <p:nvPr/>
        </p:nvSpPr>
        <p:spPr>
          <a:xfrm>
            <a:off x="776178" y="4899717"/>
            <a:ext cx="104340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latin typeface="Century Gothic" panose="020B0502020202020204" pitchFamily="34" charset="0"/>
              </a:rPr>
              <a:t>This means that many </a:t>
            </a:r>
            <a:r>
              <a:rPr lang="en-GB" sz="3200" b="1" dirty="0">
                <a:latin typeface="Century Gothic" panose="020B0502020202020204" pitchFamily="34" charset="0"/>
              </a:rPr>
              <a:t>white people with a learning disability </a:t>
            </a:r>
            <a:r>
              <a:rPr lang="en-GB" sz="3200" dirty="0">
                <a:latin typeface="Century Gothic" panose="020B0502020202020204" pitchFamily="34" charset="0"/>
              </a:rPr>
              <a:t>lived longer than people that were black, Asian or mixed backgrounds.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8FCE1B-366A-4AD7-8105-045A8784E1FB}"/>
              </a:ext>
            </a:extLst>
          </p:cNvPr>
          <p:cNvGrpSpPr/>
          <p:nvPr/>
        </p:nvGrpSpPr>
        <p:grpSpPr>
          <a:xfrm>
            <a:off x="-91029" y="1794340"/>
            <a:ext cx="5843243" cy="3250460"/>
            <a:chOff x="1507583" y="962853"/>
            <a:chExt cx="8277894" cy="4201271"/>
          </a:xfrm>
        </p:grpSpPr>
        <p:pic>
          <p:nvPicPr>
            <p:cNvPr id="7" name="Picture 10" descr="Man face1">
              <a:extLst>
                <a:ext uri="{FF2B5EF4-FFF2-40B4-BE49-F238E27FC236}">
                  <a16:creationId xmlns:a16="http://schemas.microsoft.com/office/drawing/2014/main" id="{E52B9160-91D3-F4F0-E42C-3AB4AD1823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2621" y="962853"/>
              <a:ext cx="2074388" cy="2074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2" descr="Teens 1">
              <a:extLst>
                <a:ext uri="{FF2B5EF4-FFF2-40B4-BE49-F238E27FC236}">
                  <a16:creationId xmlns:a16="http://schemas.microsoft.com/office/drawing/2014/main" id="{69AF568B-D0DD-EFD0-D2E4-F14F077A9B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26" b="37070"/>
            <a:stretch/>
          </p:blipFill>
          <p:spPr bwMode="auto">
            <a:xfrm>
              <a:off x="3890318" y="1077750"/>
              <a:ext cx="2165507" cy="3505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Muslim woman">
              <a:extLst>
                <a:ext uri="{FF2B5EF4-FFF2-40B4-BE49-F238E27FC236}">
                  <a16:creationId xmlns:a16="http://schemas.microsoft.com/office/drawing/2014/main" id="{C75D589A-C82F-E50F-3015-526C6262A3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6966" y="1061427"/>
              <a:ext cx="3405077" cy="340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Letter writing woman">
              <a:extLst>
                <a:ext uri="{FF2B5EF4-FFF2-40B4-BE49-F238E27FC236}">
                  <a16:creationId xmlns:a16="http://schemas.microsoft.com/office/drawing/2014/main" id="{D31759E0-3F7F-CEE9-E7A9-FEF0F21792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681"/>
            <a:stretch/>
          </p:blipFill>
          <p:spPr bwMode="auto">
            <a:xfrm>
              <a:off x="4233801" y="2486924"/>
              <a:ext cx="3022418" cy="2427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6" descr="Zahra 3">
              <a:extLst>
                <a:ext uri="{FF2B5EF4-FFF2-40B4-BE49-F238E27FC236}">
                  <a16:creationId xmlns:a16="http://schemas.microsoft.com/office/drawing/2014/main" id="{BE13B2DC-8D80-B519-9BDA-5358973D91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0400" y="1759047"/>
              <a:ext cx="3405077" cy="340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0" descr="Calvin 1">
              <a:extLst>
                <a:ext uri="{FF2B5EF4-FFF2-40B4-BE49-F238E27FC236}">
                  <a16:creationId xmlns:a16="http://schemas.microsoft.com/office/drawing/2014/main" id="{AA0869C3-8BA4-0164-57A3-D8808EBB96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76"/>
            <a:stretch/>
          </p:blipFill>
          <p:spPr bwMode="auto">
            <a:xfrm>
              <a:off x="1507583" y="1332928"/>
              <a:ext cx="3900515" cy="3581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2" descr="Group 18">
            <a:extLst>
              <a:ext uri="{FF2B5EF4-FFF2-40B4-BE49-F238E27FC236}">
                <a16:creationId xmlns:a16="http://schemas.microsoft.com/office/drawing/2014/main" id="{D116E6E5-6FCA-22D2-D096-28129FA50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69"/>
          <a:stretch/>
        </p:blipFill>
        <p:spPr bwMode="auto">
          <a:xfrm>
            <a:off x="6438547" y="1119364"/>
            <a:ext cx="5371867" cy="370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ABEF5D9-891E-1AE4-E07F-F72491558064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4D1B54-4F39-3FE4-0CDF-10787BCB2859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86E01764-4FE0-41A2-CDBA-2B5B97498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2A713D66-14FC-405E-6CF5-2BBD2460C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20A237AF-D811-39F4-C5C0-F302B1865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23" name="Picture 22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9C9D4A-5759-ADBF-B5FD-F8CC7330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604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C8F70-0827-476C-9AB7-D6477F6F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50" y="365125"/>
            <a:ext cx="9944100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People with epilepsy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were more likely to die younger. </a:t>
            </a:r>
          </a:p>
        </p:txBody>
      </p:sp>
      <p:pic>
        <p:nvPicPr>
          <p:cNvPr id="17410" name="Picture 2" descr="Epilepsy 1">
            <a:extLst>
              <a:ext uri="{FF2B5EF4-FFF2-40B4-BE49-F238E27FC236}">
                <a16:creationId xmlns:a16="http://schemas.microsoft.com/office/drawing/2014/main" id="{35A8F6C6-DA7E-4DBD-A005-3B7E8B733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449" y="2202835"/>
            <a:ext cx="4133654" cy="413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Gravestone">
            <a:extLst>
              <a:ext uri="{FF2B5EF4-FFF2-40B4-BE49-F238E27FC236}">
                <a16:creationId xmlns:a16="http://schemas.microsoft.com/office/drawing/2014/main" id="{07EE0D75-7498-4B39-8317-7CD613A7C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818" y="2371095"/>
            <a:ext cx="3581007" cy="358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B4343A4C-A038-461C-BA88-7B9D6412A62F}"/>
              </a:ext>
            </a:extLst>
          </p:cNvPr>
          <p:cNvSpPr/>
          <p:nvPr/>
        </p:nvSpPr>
        <p:spPr>
          <a:xfrm>
            <a:off x="5790854" y="3849043"/>
            <a:ext cx="1580187" cy="625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5122" name="Picture 2" descr="Graph">
            <a:extLst>
              <a:ext uri="{FF2B5EF4-FFF2-40B4-BE49-F238E27FC236}">
                <a16:creationId xmlns:a16="http://schemas.microsoft.com/office/drawing/2014/main" id="{CEABFA22-612E-451C-9915-B5A0041F2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781" y="237109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A5C3A41-5EBC-5800-49D1-7187534A056C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201E712-1511-94DB-4D4E-8013B0E09DFA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13DA65F-5F83-9820-8371-6434FBDD6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A01685E7-C042-C6AC-4A20-E2265B41B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ACDA7E36-0B2D-EDD0-D2C8-7C8E2968C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4" name="Picture 1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9FF96B20-D93B-60EB-0157-0BA12B72B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35546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The orange part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b="1" dirty="0">
                <a:latin typeface="Century Gothic" panose="020B0502020202020204" pitchFamily="34" charset="0"/>
              </a:rPr>
              <a:t>Could more people with a learning disability have lived longer?</a:t>
            </a:r>
          </a:p>
        </p:txBody>
      </p:sp>
      <p:pic>
        <p:nvPicPr>
          <p:cNvPr id="5" name="Graphic 4" descr="Baby with solid fill">
            <a:extLst>
              <a:ext uri="{FF2B5EF4-FFF2-40B4-BE49-F238E27FC236}">
                <a16:creationId xmlns:a16="http://schemas.microsoft.com/office/drawing/2014/main" id="{C4F620F0-404C-A881-15F0-C09F7F624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7950" y="4096956"/>
            <a:ext cx="1581788" cy="1581788"/>
          </a:xfrm>
          <a:prstGeom prst="rect">
            <a:avLst/>
          </a:prstGeom>
        </p:spPr>
      </p:pic>
      <p:pic>
        <p:nvPicPr>
          <p:cNvPr id="17" name="Graphic 16" descr="Woman with solid fill">
            <a:extLst>
              <a:ext uri="{FF2B5EF4-FFF2-40B4-BE49-F238E27FC236}">
                <a16:creationId xmlns:a16="http://schemas.microsoft.com/office/drawing/2014/main" id="{59FC7F29-A104-4A80-C0AC-56D6088AE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59851" y="2750043"/>
            <a:ext cx="2863836" cy="2863836"/>
          </a:xfrm>
          <a:prstGeom prst="rect">
            <a:avLst/>
          </a:prstGeom>
        </p:spPr>
      </p:pic>
      <p:pic>
        <p:nvPicPr>
          <p:cNvPr id="21" name="Graphic 20" descr="Woman with cane with solid fill">
            <a:extLst>
              <a:ext uri="{FF2B5EF4-FFF2-40B4-BE49-F238E27FC236}">
                <a16:creationId xmlns:a16="http://schemas.microsoft.com/office/drawing/2014/main" id="{F47D65F6-1D85-4559-99D9-CCAA8F3B77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79064" y="2653786"/>
            <a:ext cx="2863836" cy="2863836"/>
          </a:xfrm>
          <a:prstGeom prst="rect">
            <a:avLst/>
          </a:prstGeom>
        </p:spPr>
      </p:pic>
      <p:pic>
        <p:nvPicPr>
          <p:cNvPr id="23" name="Picture 4" descr="Gravestone">
            <a:extLst>
              <a:ext uri="{FF2B5EF4-FFF2-40B4-BE49-F238E27FC236}">
                <a16:creationId xmlns:a16="http://schemas.microsoft.com/office/drawing/2014/main" id="{DF3FD857-1EF1-A591-1A08-CC508297D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064" y="2813969"/>
            <a:ext cx="2799910" cy="279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582E0D8-A129-0846-FC97-83106B6E1DB7}"/>
              </a:ext>
            </a:extLst>
          </p:cNvPr>
          <p:cNvGrpSpPr/>
          <p:nvPr/>
        </p:nvGrpSpPr>
        <p:grpSpPr>
          <a:xfrm>
            <a:off x="3438678" y="2799867"/>
            <a:ext cx="1425517" cy="3779445"/>
            <a:chOff x="-158750" y="3522"/>
            <a:chExt cx="690040" cy="1768128"/>
          </a:xfrm>
        </p:grpSpPr>
        <p:pic>
          <p:nvPicPr>
            <p:cNvPr id="10" name="Graphic 222" descr="Children with solid fill">
              <a:extLst>
                <a:ext uri="{FF2B5EF4-FFF2-40B4-BE49-F238E27FC236}">
                  <a16:creationId xmlns:a16="http://schemas.microsoft.com/office/drawing/2014/main" id="{4E947EB2-6FC4-A3CE-7D77-A74DFBF95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r="70504"/>
            <a:stretch/>
          </p:blipFill>
          <p:spPr bwMode="auto">
            <a:xfrm>
              <a:off x="-158750" y="6350"/>
              <a:ext cx="520700" cy="17653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Graphic 219" descr="Children with solid fill">
              <a:extLst>
                <a:ext uri="{FF2B5EF4-FFF2-40B4-BE49-F238E27FC236}">
                  <a16:creationId xmlns:a16="http://schemas.microsoft.com/office/drawing/2014/main" id="{234D2B83-3DC1-9DC8-A299-AE0B90EBB3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r="70504"/>
            <a:stretch/>
          </p:blipFill>
          <p:spPr bwMode="auto">
            <a:xfrm>
              <a:off x="10590" y="3522"/>
              <a:ext cx="520700" cy="1765300"/>
            </a:xfrm>
            <a:prstGeom prst="rect">
              <a:avLst/>
            </a:prstGeom>
            <a:ln>
              <a:noFill/>
            </a:ln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C89C8AB-C19C-B6EC-D6CF-B38D3444C62F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0CDBD11-8751-96AC-0637-E21199D2DB96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B3466876-7A81-AC75-BDC4-A36690648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D164327E-7E5B-DB20-209A-9E288A291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9" name="Picture 18" descr="Logo, company name&#10;&#10;Description automatically generated">
              <a:extLst>
                <a:ext uri="{FF2B5EF4-FFF2-40B4-BE49-F238E27FC236}">
                  <a16:creationId xmlns:a16="http://schemas.microsoft.com/office/drawing/2014/main" id="{F2EB8A90-E681-EA46-0ABE-173EEE91F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20" name="Picture 1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BC643FD0-CCE4-97A7-CCEE-06FDD38F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22" name="Picture 2" descr="Year 2022">
            <a:extLst>
              <a:ext uri="{FF2B5EF4-FFF2-40B4-BE49-F238E27FC236}">
                <a16:creationId xmlns:a16="http://schemas.microsoft.com/office/drawing/2014/main" id="{0F7B3ECE-D2A1-9E12-71F6-977704F41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00" y="1464694"/>
            <a:ext cx="1783058" cy="178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59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01233-C813-A9C4-68B3-36870A31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Some people </a:t>
            </a:r>
            <a:r>
              <a:rPr lang="en-GB" b="1" dirty="0"/>
              <a:t>died before their time</a:t>
            </a:r>
            <a:r>
              <a:rPr lang="en-GB" dirty="0"/>
              <a:t>.</a:t>
            </a:r>
          </a:p>
        </p:txBody>
      </p:sp>
      <p:pic>
        <p:nvPicPr>
          <p:cNvPr id="3" name="Picture 2" descr="Gravestone">
            <a:extLst>
              <a:ext uri="{FF2B5EF4-FFF2-40B4-BE49-F238E27FC236}">
                <a16:creationId xmlns:a16="http://schemas.microsoft.com/office/drawing/2014/main" id="{2BF86F89-17AF-65EA-4E1C-21D6574E4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053" y="2038544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aking Plans Sad">
            <a:extLst>
              <a:ext uri="{FF2B5EF4-FFF2-40B4-BE49-F238E27FC236}">
                <a16:creationId xmlns:a16="http://schemas.microsoft.com/office/drawing/2014/main" id="{31BCBDD7-89B3-02BD-2914-0026DB1AB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220" y="1914181"/>
            <a:ext cx="4237348" cy="423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AB570EF-D54F-E46E-004E-CFFC6C7736F5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F4CA6BB-DEF3-B395-E3C7-6AFA24BEB4F5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578F157-6995-D92A-774D-618EF54F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5492D65B-E9C5-FC51-CC5A-8550F7FF8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5" name="Picture 14" descr="Logo, company name&#10;&#10;Description automatically generated">
              <a:extLst>
                <a:ext uri="{FF2B5EF4-FFF2-40B4-BE49-F238E27FC236}">
                  <a16:creationId xmlns:a16="http://schemas.microsoft.com/office/drawing/2014/main" id="{0E136297-068D-1893-107D-5044098A3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6" name="Picture 15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29511C03-36F8-E807-46D8-BCC764C84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55861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853C7-B0F2-FBEC-310E-8DDAA356E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02" y="1227836"/>
            <a:ext cx="1121079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Perhaps they could have lived longer if they had got better treatment and support.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 descr="Gravestone">
            <a:extLst>
              <a:ext uri="{FF2B5EF4-FFF2-40B4-BE49-F238E27FC236}">
                <a16:creationId xmlns:a16="http://schemas.microsoft.com/office/drawing/2014/main" id="{7881F5D2-1F6F-F7A2-CC7C-B1CCED459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011" y="2213326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C27A3232-B802-0EE2-F0A6-732840F0A838}"/>
              </a:ext>
            </a:extLst>
          </p:cNvPr>
          <p:cNvSpPr/>
          <p:nvPr/>
        </p:nvSpPr>
        <p:spPr>
          <a:xfrm>
            <a:off x="6765724" y="2397139"/>
            <a:ext cx="3674573" cy="3909910"/>
          </a:xfrm>
          <a:prstGeom prst="mathMultiply">
            <a:avLst>
              <a:gd name="adj1" fmla="val 904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4098" name="Picture 2" descr="Hospital care blood">
            <a:extLst>
              <a:ext uri="{FF2B5EF4-FFF2-40B4-BE49-F238E27FC236}">
                <a16:creationId xmlns:a16="http://schemas.microsoft.com/office/drawing/2014/main" id="{36546643-A928-4FB1-81B6-533F3748C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703" y="1890618"/>
            <a:ext cx="4638877" cy="46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ating Outstanding">
            <a:extLst>
              <a:ext uri="{FF2B5EF4-FFF2-40B4-BE49-F238E27FC236}">
                <a16:creationId xmlns:a16="http://schemas.microsoft.com/office/drawing/2014/main" id="{DBA9FF68-238F-47E1-B110-77114F7E3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844" y="1691539"/>
            <a:ext cx="1411200" cy="14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234FA8F-3D38-EE49-A3E4-D0B76EC3F770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BD97BD6-3FF2-422A-BF65-12249FFB3783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90317397-19A8-7BDA-9CFF-176CDA287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B699FCE6-BB33-8A62-8455-14171E944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5" name="Picture 14" descr="Logo, company name&#10;&#10;Description automatically generated">
              <a:extLst>
                <a:ext uri="{FF2B5EF4-FFF2-40B4-BE49-F238E27FC236}">
                  <a16:creationId xmlns:a16="http://schemas.microsoft.com/office/drawing/2014/main" id="{42CF4F28-91FC-5F18-99D0-BBBC358C3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6" name="Picture 15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B25DC9D4-FCEF-10D8-2469-DC1208379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6777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249" y="48285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The yellow part</a:t>
            </a:r>
            <a:br>
              <a:rPr lang="en-GB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What did people with a learning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disability die of in 202</a:t>
            </a: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2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6" descr="Deaf Group">
            <a:extLst>
              <a:ext uri="{FF2B5EF4-FFF2-40B4-BE49-F238E27FC236}">
                <a16:creationId xmlns:a16="http://schemas.microsoft.com/office/drawing/2014/main" id="{3B380D64-263F-4F92-939F-651A213A1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55" y="3260290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ravestone">
            <a:extLst>
              <a:ext uri="{FF2B5EF4-FFF2-40B4-BE49-F238E27FC236}">
                <a16:creationId xmlns:a16="http://schemas.microsoft.com/office/drawing/2014/main" id="{8A10EB37-A88F-4A93-B5F5-BCCC4AE84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208" y="3260290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9A31BED8-81DA-45CC-994C-BFDD08826E27}"/>
              </a:ext>
            </a:extLst>
          </p:cNvPr>
          <p:cNvSpPr/>
          <p:nvPr/>
        </p:nvSpPr>
        <p:spPr>
          <a:xfrm>
            <a:off x="7706303" y="4130939"/>
            <a:ext cx="714751" cy="527901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entury Gothic" panose="020B0502020202020204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4443283-B84B-4BFD-BCD5-29D10F0E48D4}"/>
              </a:ext>
            </a:extLst>
          </p:cNvPr>
          <p:cNvSpPr/>
          <p:nvPr/>
        </p:nvSpPr>
        <p:spPr>
          <a:xfrm>
            <a:off x="3379284" y="4113278"/>
            <a:ext cx="809322" cy="527901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19AC9F-2D93-C7C5-F6F3-9909C05C0C98}"/>
              </a:ext>
            </a:extLst>
          </p:cNvPr>
          <p:cNvSpPr txBox="1"/>
          <p:nvPr/>
        </p:nvSpPr>
        <p:spPr>
          <a:xfrm>
            <a:off x="5557592" y="3798877"/>
            <a:ext cx="755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/>
              <a:t>?</a:t>
            </a:r>
          </a:p>
        </p:txBody>
      </p:sp>
      <p:pic>
        <p:nvPicPr>
          <p:cNvPr id="25" name="Picture 4" descr="Covid Variant 2">
            <a:extLst>
              <a:ext uri="{FF2B5EF4-FFF2-40B4-BE49-F238E27FC236}">
                <a16:creationId xmlns:a16="http://schemas.microsoft.com/office/drawing/2014/main" id="{EE59EB5A-A96C-B02D-D100-28500596D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077" y="2697710"/>
            <a:ext cx="1526710" cy="152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Pneumonia">
            <a:extLst>
              <a:ext uri="{FF2B5EF4-FFF2-40B4-BE49-F238E27FC236}">
                <a16:creationId xmlns:a16="http://schemas.microsoft.com/office/drawing/2014/main" id="{383E437A-D178-3816-DB9F-2F8AD7228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487" y="2604229"/>
            <a:ext cx="1526710" cy="152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eart">
            <a:extLst>
              <a:ext uri="{FF2B5EF4-FFF2-40B4-BE49-F238E27FC236}">
                <a16:creationId xmlns:a16="http://schemas.microsoft.com/office/drawing/2014/main" id="{5AB2CCE3-FF0C-A6CD-5C1C-76F14B1EA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135" y="4356777"/>
            <a:ext cx="1602307" cy="160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D89D4-AB8D-E1BF-4834-A36F7E7354EC}"/>
              </a:ext>
            </a:extLst>
          </p:cNvPr>
          <p:cNvGrpSpPr/>
          <p:nvPr/>
        </p:nvGrpSpPr>
        <p:grpSpPr>
          <a:xfrm>
            <a:off x="8678332" y="6317598"/>
            <a:ext cx="3513667" cy="619320"/>
            <a:chOff x="8678332" y="6317598"/>
            <a:chExt cx="3513667" cy="61932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B95BFA6-B8E2-D686-361B-FE648812572A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4BA52944-B51F-C2DC-9769-644A5643B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70D6C5DC-7472-C674-F313-6D96A7EC0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A9C7B228-0349-DDD9-6F17-6C031384C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3" name="Picture 12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2507D3A4-87BD-9438-FDA0-0EB7E62FF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2050" name="Picture 2" descr="Year 2022">
            <a:extLst>
              <a:ext uri="{FF2B5EF4-FFF2-40B4-BE49-F238E27FC236}">
                <a16:creationId xmlns:a16="http://schemas.microsoft.com/office/drawing/2014/main" id="{03A4BF7B-7268-7D5C-226E-BA41F18B3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49" y="482859"/>
            <a:ext cx="1429200" cy="14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11A287A-64A8-9570-1A4A-F8F46B328EFA}"/>
              </a:ext>
            </a:extLst>
          </p:cNvPr>
          <p:cNvSpPr/>
          <p:nvPr/>
        </p:nvSpPr>
        <p:spPr>
          <a:xfrm>
            <a:off x="4141134" y="4323350"/>
            <a:ext cx="1710965" cy="163573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Graphic 14" descr="Baby outline">
            <a:extLst>
              <a:ext uri="{FF2B5EF4-FFF2-40B4-BE49-F238E27FC236}">
                <a16:creationId xmlns:a16="http://schemas.microsoft.com/office/drawing/2014/main" id="{9CE7441B-851F-B67F-3901-94A8CE5F2D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59117" y="4316524"/>
            <a:ext cx="1710965" cy="171096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022857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853C7-B0F2-FBEC-310E-8DDAA356E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10" y="-202018"/>
            <a:ext cx="832618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For example, by:</a:t>
            </a:r>
            <a:br>
              <a:rPr lang="en-GB" dirty="0"/>
            </a:br>
            <a:endParaRPr lang="en-GB" dirty="0"/>
          </a:p>
        </p:txBody>
      </p:sp>
      <p:pic>
        <p:nvPicPr>
          <p:cNvPr id="9220" name="Picture 4" descr="PPE Care 7">
            <a:extLst>
              <a:ext uri="{FF2B5EF4-FFF2-40B4-BE49-F238E27FC236}">
                <a16:creationId xmlns:a16="http://schemas.microsoft.com/office/drawing/2014/main" id="{9A3B7EE7-9FB8-8868-9BC3-6E5501E15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120" y="1449017"/>
            <a:ext cx="3959965" cy="395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B0340A-D163-89FB-8556-18D8E89B1842}"/>
              </a:ext>
            </a:extLst>
          </p:cNvPr>
          <p:cNvSpPr txBox="1">
            <a:spLocks/>
          </p:cNvSpPr>
          <p:nvPr/>
        </p:nvSpPr>
        <p:spPr>
          <a:xfrm>
            <a:off x="1269400" y="4957403"/>
            <a:ext cx="4313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GB" dirty="0"/>
            </a:br>
            <a:br>
              <a:rPr lang="en-GB" dirty="0"/>
            </a:br>
            <a:br>
              <a:rPr lang="en-GB" sz="10700" dirty="0"/>
            </a:br>
            <a:r>
              <a:rPr lang="en-GB" sz="12800" dirty="0"/>
              <a:t>Treating an infection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9222" name="Picture 6" descr="Epilepsy 3">
            <a:extLst>
              <a:ext uri="{FF2B5EF4-FFF2-40B4-BE49-F238E27FC236}">
                <a16:creationId xmlns:a16="http://schemas.microsoft.com/office/drawing/2014/main" id="{24211D8D-A48B-ED8F-B1F3-153E90DF9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634" y="1152023"/>
            <a:ext cx="5150588" cy="515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1BE79B5-7E7F-5DD9-52F2-58CF2E7A6D8F}"/>
              </a:ext>
            </a:extLst>
          </p:cNvPr>
          <p:cNvSpPr txBox="1">
            <a:spLocks/>
          </p:cNvSpPr>
          <p:nvPr/>
        </p:nvSpPr>
        <p:spPr>
          <a:xfrm>
            <a:off x="6516904" y="4945082"/>
            <a:ext cx="49649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GB" dirty="0"/>
            </a:br>
            <a:br>
              <a:rPr lang="en-GB" dirty="0"/>
            </a:br>
            <a:br>
              <a:rPr lang="en-GB" sz="10700" dirty="0"/>
            </a:br>
            <a:r>
              <a:rPr lang="en-GB" sz="12800" dirty="0"/>
              <a:t>Managing epilepsy well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7" name="Picture 4" descr="Rating Outstanding">
            <a:extLst>
              <a:ext uri="{FF2B5EF4-FFF2-40B4-BE49-F238E27FC236}">
                <a16:creationId xmlns:a16="http://schemas.microsoft.com/office/drawing/2014/main" id="{2638626A-EEBC-4440-9AA4-4294587B3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78" y="1207673"/>
            <a:ext cx="1411200" cy="14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ating Outstanding">
            <a:extLst>
              <a:ext uri="{FF2B5EF4-FFF2-40B4-BE49-F238E27FC236}">
                <a16:creationId xmlns:a16="http://schemas.microsoft.com/office/drawing/2014/main" id="{FE20AFE1-002F-4CA7-8EC7-F56388E8B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666" y="1637353"/>
            <a:ext cx="1411200" cy="14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53E73E3-8168-7569-8FCC-339395050B47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090C11-BB7B-194A-2A9D-9BD6E809FFF8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D92E8AE4-55CD-4E24-A37C-C27A46B94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330FFC07-A069-2679-287A-5E226C746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7" name="Picture 16" descr="Logo, company name&#10;&#10;Description automatically generated">
              <a:extLst>
                <a:ext uri="{FF2B5EF4-FFF2-40B4-BE49-F238E27FC236}">
                  <a16:creationId xmlns:a16="http://schemas.microsoft.com/office/drawing/2014/main" id="{8307E626-B103-96F5-CFD5-8AB3482A9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8" name="Picture 1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2DFB87F-F512-4CF1-3E00-8817AD3C7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98532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853C7-B0F2-FBEC-310E-8DDAA356E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281223"/>
            <a:ext cx="978284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Or perhaps they needn’t have got ill</a:t>
            </a:r>
            <a:br>
              <a:rPr lang="en-GB" dirty="0"/>
            </a:br>
            <a:r>
              <a:rPr lang="en-GB" dirty="0"/>
              <a:t>in the first place. 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 descr="Gravestone">
            <a:extLst>
              <a:ext uri="{FF2B5EF4-FFF2-40B4-BE49-F238E27FC236}">
                <a16:creationId xmlns:a16="http://schemas.microsoft.com/office/drawing/2014/main" id="{7881F5D2-1F6F-F7A2-CC7C-B1CCED459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011" y="2213326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C27A3232-B802-0EE2-F0A6-732840F0A838}"/>
              </a:ext>
            </a:extLst>
          </p:cNvPr>
          <p:cNvSpPr/>
          <p:nvPr/>
        </p:nvSpPr>
        <p:spPr>
          <a:xfrm>
            <a:off x="6765724" y="2397139"/>
            <a:ext cx="3674573" cy="3909910"/>
          </a:xfrm>
          <a:prstGeom prst="mathMultiply">
            <a:avLst>
              <a:gd name="adj1" fmla="val 904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7172" name="Picture 4" descr="Oxygen Mask 1">
            <a:extLst>
              <a:ext uri="{FF2B5EF4-FFF2-40B4-BE49-F238E27FC236}">
                <a16:creationId xmlns:a16="http://schemas.microsoft.com/office/drawing/2014/main" id="{F0AC32E6-71AB-5C21-829C-F80E28C00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81" y="922374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B00CD506-DF14-73B5-95C0-6DB321E4C5E6}"/>
              </a:ext>
            </a:extLst>
          </p:cNvPr>
          <p:cNvSpPr/>
          <p:nvPr/>
        </p:nvSpPr>
        <p:spPr>
          <a:xfrm>
            <a:off x="2489553" y="2255101"/>
            <a:ext cx="3674573" cy="3909910"/>
          </a:xfrm>
          <a:prstGeom prst="mathMultiply">
            <a:avLst>
              <a:gd name="adj1" fmla="val 904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entury Gothic" panose="020B0502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5B139B-0C23-AD8E-1301-62C3419FE518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0B76133-D333-2A70-3937-9BE253CAB9AA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DA9014F2-1D89-0BAE-0C47-10FE0B815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15" name="Picture 14" descr="Logo&#10;&#10;Description automatically generated">
              <a:extLst>
                <a:ext uri="{FF2B5EF4-FFF2-40B4-BE49-F238E27FC236}">
                  <a16:creationId xmlns:a16="http://schemas.microsoft.com/office/drawing/2014/main" id="{3E1C8760-1280-B67F-BA56-FADB13A4A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6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86A9119E-B3E5-260D-E0C5-1702F6E30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7" name="Picture 1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5F56AB2-D1FF-2001-52B7-C43596B65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5641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853C7-B0F2-FBEC-310E-8DDAA356E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529" y="-317284"/>
            <a:ext cx="10144348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For example, by:</a:t>
            </a:r>
          </a:p>
        </p:txBody>
      </p:sp>
      <p:pic>
        <p:nvPicPr>
          <p:cNvPr id="10246" name="Picture 6" descr="Vaccine Story A24">
            <a:extLst>
              <a:ext uri="{FF2B5EF4-FFF2-40B4-BE49-F238E27FC236}">
                <a16:creationId xmlns:a16="http://schemas.microsoft.com/office/drawing/2014/main" id="{6E303441-A7D3-9D24-2301-3DE2D25F1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62" y="1935127"/>
            <a:ext cx="3458238" cy="345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EC289FC-46E0-30CA-D8ED-BEF66E73AF42}"/>
              </a:ext>
            </a:extLst>
          </p:cNvPr>
          <p:cNvSpPr txBox="1">
            <a:spLocks/>
          </p:cNvSpPr>
          <p:nvPr/>
        </p:nvSpPr>
        <p:spPr>
          <a:xfrm>
            <a:off x="1491977" y="4827789"/>
            <a:ext cx="40160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GB" dirty="0"/>
            </a:br>
            <a:br>
              <a:rPr lang="en-GB" dirty="0"/>
            </a:br>
            <a:br>
              <a:rPr lang="en-GB" sz="10700" dirty="0"/>
            </a:br>
            <a:r>
              <a:rPr lang="en-GB" sz="12800" dirty="0"/>
              <a:t>Getting a vaccine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2DC0BF6-D224-1881-B2A9-64D359F23CCD}"/>
              </a:ext>
            </a:extLst>
          </p:cNvPr>
          <p:cNvSpPr txBox="1">
            <a:spLocks/>
          </p:cNvSpPr>
          <p:nvPr/>
        </p:nvSpPr>
        <p:spPr>
          <a:xfrm>
            <a:off x="6843379" y="4827789"/>
            <a:ext cx="45799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GB" dirty="0"/>
            </a:br>
            <a:br>
              <a:rPr lang="en-GB" dirty="0"/>
            </a:br>
            <a:br>
              <a:rPr lang="en-GB" sz="10700" dirty="0"/>
            </a:br>
            <a:r>
              <a:rPr lang="en-GB" sz="12800" dirty="0"/>
              <a:t>Checking for illnesses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10248" name="Picture 8" descr="Blood Pressure Arm">
            <a:extLst>
              <a:ext uri="{FF2B5EF4-FFF2-40B4-BE49-F238E27FC236}">
                <a16:creationId xmlns:a16="http://schemas.microsoft.com/office/drawing/2014/main" id="{C4F5BCBB-D144-D953-7C73-8C328034A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262" y="1796902"/>
            <a:ext cx="3458239" cy="345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ating Outstanding">
            <a:extLst>
              <a:ext uri="{FF2B5EF4-FFF2-40B4-BE49-F238E27FC236}">
                <a16:creationId xmlns:a16="http://schemas.microsoft.com/office/drawing/2014/main" id="{270B48F4-0046-5B25-A06D-82F6BF58A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7" y="1647859"/>
            <a:ext cx="1411200" cy="14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ating Outstanding">
            <a:extLst>
              <a:ext uri="{FF2B5EF4-FFF2-40B4-BE49-F238E27FC236}">
                <a16:creationId xmlns:a16="http://schemas.microsoft.com/office/drawing/2014/main" id="{E1A9FB20-A18E-F8F7-D60D-4F9E1ECEA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16" y="1647859"/>
            <a:ext cx="1411200" cy="14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E665C9D-C412-6E0D-D741-6782FCCE78DE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9BBC17A-22C7-E22E-6987-AE7A792C1BB8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5BA77AC9-8E42-1180-C39D-9E853860C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0D482CE5-95F2-6F10-1DA1-49B78C74E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7" name="Picture 16" descr="Logo, company name&#10;&#10;Description automatically generated">
              <a:extLst>
                <a:ext uri="{FF2B5EF4-FFF2-40B4-BE49-F238E27FC236}">
                  <a16:creationId xmlns:a16="http://schemas.microsoft.com/office/drawing/2014/main" id="{EED3BAC4-09A5-960E-E2DE-AB12001AC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8" name="Picture 1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2994D025-0E2B-8006-035B-5F28BF50E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73926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vestone">
            <a:extLst>
              <a:ext uri="{FF2B5EF4-FFF2-40B4-BE49-F238E27FC236}">
                <a16:creationId xmlns:a16="http://schemas.microsoft.com/office/drawing/2014/main" id="{459001E0-0C4F-8084-ED7F-2EC8FB328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558" y="1127552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5C95B5-92C1-5DA6-34C2-3040ADAF1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38" y="2264770"/>
            <a:ext cx="11251019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GB" dirty="0"/>
            </a:br>
            <a:r>
              <a:rPr lang="en-GB" dirty="0"/>
              <a:t>This is called </a:t>
            </a:r>
            <a:r>
              <a:rPr lang="en-GB" sz="5300" b="1" dirty="0"/>
              <a:t>avoidable death</a:t>
            </a:r>
            <a:r>
              <a:rPr lang="en-GB" b="1" dirty="0"/>
              <a:t>.</a:t>
            </a:r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r>
              <a:rPr lang="en-GB" dirty="0"/>
              <a:t>It means: dying of something that nowadays, you shouldn’t have died of.</a:t>
            </a:r>
          </a:p>
        </p:txBody>
      </p:sp>
      <p:pic>
        <p:nvPicPr>
          <p:cNvPr id="11268" name="Picture 4" descr="No 4">
            <a:extLst>
              <a:ext uri="{FF2B5EF4-FFF2-40B4-BE49-F238E27FC236}">
                <a16:creationId xmlns:a16="http://schemas.microsoft.com/office/drawing/2014/main" id="{3574A7B2-B976-2E94-2C92-F90664202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497" y="1409714"/>
            <a:ext cx="3222551" cy="322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No 3">
            <a:extLst>
              <a:ext uri="{FF2B5EF4-FFF2-40B4-BE49-F238E27FC236}">
                <a16:creationId xmlns:a16="http://schemas.microsoft.com/office/drawing/2014/main" id="{B478C023-7941-51FB-2A55-B3001D8A6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927" y="1518319"/>
            <a:ext cx="3139262" cy="313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325B7D2-4590-2C0A-8144-544DF05F533E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620DBDE-B9F9-6F95-449F-158AA3EA4B38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4F9270D0-10D7-4C7A-3AD7-AEE4343E1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AB6CCDD8-71F3-B951-739F-7C69CA9BC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4" name="Picture 13" descr="Logo, company name&#10;&#10;Description automatically generated">
              <a:extLst>
                <a:ext uri="{FF2B5EF4-FFF2-40B4-BE49-F238E27FC236}">
                  <a16:creationId xmlns:a16="http://schemas.microsoft.com/office/drawing/2014/main" id="{C36BED61-C246-1E9A-FEE4-085239931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5" name="Picture 1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D6264C9F-D7BE-1141-B535-C1B06D818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25747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198" descr="Gravestone">
            <a:extLst>
              <a:ext uri="{FF2B5EF4-FFF2-40B4-BE49-F238E27FC236}">
                <a16:creationId xmlns:a16="http://schemas.microsoft.com/office/drawing/2014/main" id="{0F3CA6B6-07E0-7C30-E4B3-BCA3E4927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795" y="162898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193" descr="Gravestone">
            <a:extLst>
              <a:ext uri="{FF2B5EF4-FFF2-40B4-BE49-F238E27FC236}">
                <a16:creationId xmlns:a16="http://schemas.microsoft.com/office/drawing/2014/main" id="{7C4D85FD-67BE-EAA0-8824-351532CB8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65" y="1595697"/>
            <a:ext cx="848269" cy="95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199" descr="Gravestone">
            <a:extLst>
              <a:ext uri="{FF2B5EF4-FFF2-40B4-BE49-F238E27FC236}">
                <a16:creationId xmlns:a16="http://schemas.microsoft.com/office/drawing/2014/main" id="{23D95809-A601-F2CF-5EDF-BC033B94D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928" y="162898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200" descr="Gravestone">
            <a:extLst>
              <a:ext uri="{FF2B5EF4-FFF2-40B4-BE49-F238E27FC236}">
                <a16:creationId xmlns:a16="http://schemas.microsoft.com/office/drawing/2014/main" id="{2DCA7551-979B-2A17-3B0B-818E8C8F8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61" y="162898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201" descr="Gravestone">
            <a:extLst>
              <a:ext uri="{FF2B5EF4-FFF2-40B4-BE49-F238E27FC236}">
                <a16:creationId xmlns:a16="http://schemas.microsoft.com/office/drawing/2014/main" id="{A6FC8904-FA90-A4FB-B8B7-5B652DB1C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194" y="162898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" name="Picture 204" descr="Gravestone">
            <a:extLst>
              <a:ext uri="{FF2B5EF4-FFF2-40B4-BE49-F238E27FC236}">
                <a16:creationId xmlns:a16="http://schemas.microsoft.com/office/drawing/2014/main" id="{086CB1BB-6D54-82E9-51A6-0643DF7A9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798" y="162898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205" descr="Gravestone">
            <a:extLst>
              <a:ext uri="{FF2B5EF4-FFF2-40B4-BE49-F238E27FC236}">
                <a16:creationId xmlns:a16="http://schemas.microsoft.com/office/drawing/2014/main" id="{4BE50475-C054-C530-660F-45FDD3EAE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931" y="162898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206" descr="Gravestone">
            <a:extLst>
              <a:ext uri="{FF2B5EF4-FFF2-40B4-BE49-F238E27FC236}">
                <a16:creationId xmlns:a16="http://schemas.microsoft.com/office/drawing/2014/main" id="{0B7ABBC4-B92D-868F-E2DE-3A14D39CA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064" y="162898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207" descr="Gravestone">
            <a:extLst>
              <a:ext uri="{FF2B5EF4-FFF2-40B4-BE49-F238E27FC236}">
                <a16:creationId xmlns:a16="http://schemas.microsoft.com/office/drawing/2014/main" id="{4B2D605C-0A38-B9B0-6C74-F0D123146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97" y="162898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208" descr="Gravestone">
            <a:extLst>
              <a:ext uri="{FF2B5EF4-FFF2-40B4-BE49-F238E27FC236}">
                <a16:creationId xmlns:a16="http://schemas.microsoft.com/office/drawing/2014/main" id="{BF0F9F31-5F73-6BD8-9DF0-4E35248BF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30" y="162898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209" descr="Gravestone">
            <a:extLst>
              <a:ext uri="{FF2B5EF4-FFF2-40B4-BE49-F238E27FC236}">
                <a16:creationId xmlns:a16="http://schemas.microsoft.com/office/drawing/2014/main" id="{AAEC4EE7-3189-8F27-6F24-E9110FE18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63" y="162898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 descr="Gravestone">
            <a:extLst>
              <a:ext uri="{FF2B5EF4-FFF2-40B4-BE49-F238E27FC236}">
                <a16:creationId xmlns:a16="http://schemas.microsoft.com/office/drawing/2014/main" id="{4565E25D-048A-7367-1B29-029A326F5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6" y="162898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173" descr="Gravestone">
            <a:extLst>
              <a:ext uri="{FF2B5EF4-FFF2-40B4-BE49-F238E27FC236}">
                <a16:creationId xmlns:a16="http://schemas.microsoft.com/office/drawing/2014/main" id="{17E1F36F-5E79-CF98-3697-69C19CE84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130" y="1595697"/>
            <a:ext cx="848269" cy="95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 descr="Gravestone">
            <a:extLst>
              <a:ext uri="{FF2B5EF4-FFF2-40B4-BE49-F238E27FC236}">
                <a16:creationId xmlns:a16="http://schemas.microsoft.com/office/drawing/2014/main" id="{87FF3058-4F8E-87B2-D17A-E6A74CD3B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720" y="162898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175" descr="Gravestone">
            <a:extLst>
              <a:ext uri="{FF2B5EF4-FFF2-40B4-BE49-F238E27FC236}">
                <a16:creationId xmlns:a16="http://schemas.microsoft.com/office/drawing/2014/main" id="{1E2B7F70-CD1F-88FB-75A0-5C072F79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861" y="162898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176" descr="Gravestone">
            <a:extLst>
              <a:ext uri="{FF2B5EF4-FFF2-40B4-BE49-F238E27FC236}">
                <a16:creationId xmlns:a16="http://schemas.microsoft.com/office/drawing/2014/main" id="{17F3DAF8-909B-A0B1-153E-2142DFAFC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994" y="162898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177" descr="Gravestone">
            <a:extLst>
              <a:ext uri="{FF2B5EF4-FFF2-40B4-BE49-F238E27FC236}">
                <a16:creationId xmlns:a16="http://schemas.microsoft.com/office/drawing/2014/main" id="{F6D507A7-3A6B-F550-A563-C48E180D9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127" y="162898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178" descr="Gravestone">
            <a:extLst>
              <a:ext uri="{FF2B5EF4-FFF2-40B4-BE49-F238E27FC236}">
                <a16:creationId xmlns:a16="http://schemas.microsoft.com/office/drawing/2014/main" id="{7BB19354-3DDE-59D4-9091-4314EE1CA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260" y="162898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179" descr="Gravestone">
            <a:extLst>
              <a:ext uri="{FF2B5EF4-FFF2-40B4-BE49-F238E27FC236}">
                <a16:creationId xmlns:a16="http://schemas.microsoft.com/office/drawing/2014/main" id="{FBEF0E07-F390-2465-5F4A-43B5DE2D7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393" y="162898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180" descr="Gravestone">
            <a:extLst>
              <a:ext uri="{FF2B5EF4-FFF2-40B4-BE49-F238E27FC236}">
                <a16:creationId xmlns:a16="http://schemas.microsoft.com/office/drawing/2014/main" id="{29CF8CD5-8A22-B15E-B396-37FA301DA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526" y="162898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181" descr="Gravestone">
            <a:extLst>
              <a:ext uri="{FF2B5EF4-FFF2-40B4-BE49-F238E27FC236}">
                <a16:creationId xmlns:a16="http://schemas.microsoft.com/office/drawing/2014/main" id="{976E9E78-6C4C-2FBC-9C55-D50CED7B2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59" y="162898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194" descr="Gravestone">
            <a:extLst>
              <a:ext uri="{FF2B5EF4-FFF2-40B4-BE49-F238E27FC236}">
                <a16:creationId xmlns:a16="http://schemas.microsoft.com/office/drawing/2014/main" id="{2F107805-4EDF-83D6-5E77-CFEAFA942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263" y="162898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195" descr="Gravestone">
            <a:extLst>
              <a:ext uri="{FF2B5EF4-FFF2-40B4-BE49-F238E27FC236}">
                <a16:creationId xmlns:a16="http://schemas.microsoft.com/office/drawing/2014/main" id="{67C729A6-E4C0-3087-3D38-2AFB0ADF9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396" y="162898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Picture 196" descr="Gravestone">
            <a:extLst>
              <a:ext uri="{FF2B5EF4-FFF2-40B4-BE49-F238E27FC236}">
                <a16:creationId xmlns:a16="http://schemas.microsoft.com/office/drawing/2014/main" id="{D0C8DB12-31D6-BD59-12F9-E4F521D9F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529" y="162898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" name="Picture 197" descr="Gravestone">
            <a:extLst>
              <a:ext uri="{FF2B5EF4-FFF2-40B4-BE49-F238E27FC236}">
                <a16:creationId xmlns:a16="http://schemas.microsoft.com/office/drawing/2014/main" id="{AD43BD89-A487-6B04-8ECF-F7D219EE7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662" y="162898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Picture 299" descr="Gravestone">
            <a:extLst>
              <a:ext uri="{FF2B5EF4-FFF2-40B4-BE49-F238E27FC236}">
                <a16:creationId xmlns:a16="http://schemas.microsoft.com/office/drawing/2014/main" id="{0DEE7B91-1C0E-4268-2327-41C48753C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795" y="28429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Picture 300" descr="Gravestone">
            <a:extLst>
              <a:ext uri="{FF2B5EF4-FFF2-40B4-BE49-F238E27FC236}">
                <a16:creationId xmlns:a16="http://schemas.microsoft.com/office/drawing/2014/main" id="{9619D008-B660-45B8-1D79-2F0427D85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65" y="2809614"/>
            <a:ext cx="848269" cy="95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301" descr="Gravestone">
            <a:extLst>
              <a:ext uri="{FF2B5EF4-FFF2-40B4-BE49-F238E27FC236}">
                <a16:creationId xmlns:a16="http://schemas.microsoft.com/office/drawing/2014/main" id="{38222441-9DFA-14E8-A487-E6B0062C7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928" y="28429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Picture 302" descr="Gravestone">
            <a:extLst>
              <a:ext uri="{FF2B5EF4-FFF2-40B4-BE49-F238E27FC236}">
                <a16:creationId xmlns:a16="http://schemas.microsoft.com/office/drawing/2014/main" id="{F700C29A-A62E-A0E1-2213-F40888BFB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61" y="28429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303" descr="Gravestone">
            <a:extLst>
              <a:ext uri="{FF2B5EF4-FFF2-40B4-BE49-F238E27FC236}">
                <a16:creationId xmlns:a16="http://schemas.microsoft.com/office/drawing/2014/main" id="{01D99A86-FF88-3698-27C0-FB3AA469B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194" y="28429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Picture 304" descr="Gravestone">
            <a:extLst>
              <a:ext uri="{FF2B5EF4-FFF2-40B4-BE49-F238E27FC236}">
                <a16:creationId xmlns:a16="http://schemas.microsoft.com/office/drawing/2014/main" id="{CF899EA8-9035-BD53-39AF-1F3798FC6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798" y="28429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Picture 305" descr="Gravestone">
            <a:extLst>
              <a:ext uri="{FF2B5EF4-FFF2-40B4-BE49-F238E27FC236}">
                <a16:creationId xmlns:a16="http://schemas.microsoft.com/office/drawing/2014/main" id="{54FA6424-CA84-F7C9-26BA-1551660A4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931" y="28429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306" descr="Gravestone">
            <a:extLst>
              <a:ext uri="{FF2B5EF4-FFF2-40B4-BE49-F238E27FC236}">
                <a16:creationId xmlns:a16="http://schemas.microsoft.com/office/drawing/2014/main" id="{208B74BA-2CF9-124E-49E7-1DB0524D6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064" y="28429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Picture 307" descr="Gravestone">
            <a:extLst>
              <a:ext uri="{FF2B5EF4-FFF2-40B4-BE49-F238E27FC236}">
                <a16:creationId xmlns:a16="http://schemas.microsoft.com/office/drawing/2014/main" id="{52B7A8E5-93FB-C4D9-B6D9-B991057FA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97" y="28429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308" descr="Gravestone">
            <a:extLst>
              <a:ext uri="{FF2B5EF4-FFF2-40B4-BE49-F238E27FC236}">
                <a16:creationId xmlns:a16="http://schemas.microsoft.com/office/drawing/2014/main" id="{3C95F1C8-7A1C-9D7D-218D-F874331D5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30" y="28429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Picture 309" descr="Gravestone">
            <a:extLst>
              <a:ext uri="{FF2B5EF4-FFF2-40B4-BE49-F238E27FC236}">
                <a16:creationId xmlns:a16="http://schemas.microsoft.com/office/drawing/2014/main" id="{C6E017EB-0A4A-0ADB-4374-5D9049E01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63" y="28429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Picture 310" descr="Gravestone">
            <a:extLst>
              <a:ext uri="{FF2B5EF4-FFF2-40B4-BE49-F238E27FC236}">
                <a16:creationId xmlns:a16="http://schemas.microsoft.com/office/drawing/2014/main" id="{1A828338-5D07-BC74-DCD2-4E7041261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6" y="28429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311" descr="Gravestone">
            <a:extLst>
              <a:ext uri="{FF2B5EF4-FFF2-40B4-BE49-F238E27FC236}">
                <a16:creationId xmlns:a16="http://schemas.microsoft.com/office/drawing/2014/main" id="{AA89D7F3-1F39-218A-0B62-A3C3373A1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130" y="2809614"/>
            <a:ext cx="848269" cy="95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Picture 312" descr="Gravestone">
            <a:extLst>
              <a:ext uri="{FF2B5EF4-FFF2-40B4-BE49-F238E27FC236}">
                <a16:creationId xmlns:a16="http://schemas.microsoft.com/office/drawing/2014/main" id="{41654CA6-7C1A-1FE0-CA09-77508CAEF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720" y="28429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313" descr="Gravestone">
            <a:extLst>
              <a:ext uri="{FF2B5EF4-FFF2-40B4-BE49-F238E27FC236}">
                <a16:creationId xmlns:a16="http://schemas.microsoft.com/office/drawing/2014/main" id="{72464638-7F99-CF5E-63EE-A3E3BA0B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861" y="28429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Picture 314" descr="Gravestone">
            <a:extLst>
              <a:ext uri="{FF2B5EF4-FFF2-40B4-BE49-F238E27FC236}">
                <a16:creationId xmlns:a16="http://schemas.microsoft.com/office/drawing/2014/main" id="{F1D91761-D45D-F129-CB9B-8080B6843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994" y="28429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Picture 315" descr="Gravestone">
            <a:extLst>
              <a:ext uri="{FF2B5EF4-FFF2-40B4-BE49-F238E27FC236}">
                <a16:creationId xmlns:a16="http://schemas.microsoft.com/office/drawing/2014/main" id="{2C7A7089-44B5-0F57-EE2A-DC2BB0E07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127" y="28429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316" descr="Gravestone">
            <a:extLst>
              <a:ext uri="{FF2B5EF4-FFF2-40B4-BE49-F238E27FC236}">
                <a16:creationId xmlns:a16="http://schemas.microsoft.com/office/drawing/2014/main" id="{02857BD6-4562-45B2-3270-0B62B9F26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260" y="28429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Picture 317" descr="Gravestone">
            <a:extLst>
              <a:ext uri="{FF2B5EF4-FFF2-40B4-BE49-F238E27FC236}">
                <a16:creationId xmlns:a16="http://schemas.microsoft.com/office/drawing/2014/main" id="{1FEAF1EF-F0E4-3073-D9D6-9B0226E52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393" y="28429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318" descr="Gravestone">
            <a:extLst>
              <a:ext uri="{FF2B5EF4-FFF2-40B4-BE49-F238E27FC236}">
                <a16:creationId xmlns:a16="http://schemas.microsoft.com/office/drawing/2014/main" id="{1EB799F1-661F-7A48-96AE-A72A85B6D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526" y="28429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Picture 319" descr="Gravestone">
            <a:extLst>
              <a:ext uri="{FF2B5EF4-FFF2-40B4-BE49-F238E27FC236}">
                <a16:creationId xmlns:a16="http://schemas.microsoft.com/office/drawing/2014/main" id="{2FFFF374-B541-9355-A0CF-1C66CAB63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59" y="28429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Picture 320" descr="Gravestone">
            <a:extLst>
              <a:ext uri="{FF2B5EF4-FFF2-40B4-BE49-F238E27FC236}">
                <a16:creationId xmlns:a16="http://schemas.microsoft.com/office/drawing/2014/main" id="{D975A9E5-21BB-F494-B37D-2A0B7962D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263" y="28429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321" descr="Gravestone">
            <a:extLst>
              <a:ext uri="{FF2B5EF4-FFF2-40B4-BE49-F238E27FC236}">
                <a16:creationId xmlns:a16="http://schemas.microsoft.com/office/drawing/2014/main" id="{0674ECBE-BE68-800B-C203-B34E842DD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396" y="28429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Picture 322" descr="Gravestone">
            <a:extLst>
              <a:ext uri="{FF2B5EF4-FFF2-40B4-BE49-F238E27FC236}">
                <a16:creationId xmlns:a16="http://schemas.microsoft.com/office/drawing/2014/main" id="{F26A4571-440B-072F-AD5B-9E6557532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529" y="28429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323" descr="Gravestone">
            <a:extLst>
              <a:ext uri="{FF2B5EF4-FFF2-40B4-BE49-F238E27FC236}">
                <a16:creationId xmlns:a16="http://schemas.microsoft.com/office/drawing/2014/main" id="{2471BB98-7A8F-E40E-2870-19A70DE31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662" y="28429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Picture 324" descr="Gravestone">
            <a:extLst>
              <a:ext uri="{FF2B5EF4-FFF2-40B4-BE49-F238E27FC236}">
                <a16:creationId xmlns:a16="http://schemas.microsoft.com/office/drawing/2014/main" id="{8437B93F-AF49-9D1B-9358-29F14A5D8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795" y="397264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Picture 325" descr="Gravestone">
            <a:extLst>
              <a:ext uri="{FF2B5EF4-FFF2-40B4-BE49-F238E27FC236}">
                <a16:creationId xmlns:a16="http://schemas.microsoft.com/office/drawing/2014/main" id="{6D1A11F9-2DB4-01B4-7F2C-BC435A98C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65" y="3939356"/>
            <a:ext cx="848269" cy="95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326" descr="Gravestone">
            <a:extLst>
              <a:ext uri="{FF2B5EF4-FFF2-40B4-BE49-F238E27FC236}">
                <a16:creationId xmlns:a16="http://schemas.microsoft.com/office/drawing/2014/main" id="{26F9FD91-433C-6C53-FC76-E42F43797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928" y="397264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Picture 327" descr="Gravestone">
            <a:extLst>
              <a:ext uri="{FF2B5EF4-FFF2-40B4-BE49-F238E27FC236}">
                <a16:creationId xmlns:a16="http://schemas.microsoft.com/office/drawing/2014/main" id="{03DDD909-310B-C456-8DD4-C71F9A4D3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61" y="397264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328" descr="Gravestone">
            <a:extLst>
              <a:ext uri="{FF2B5EF4-FFF2-40B4-BE49-F238E27FC236}">
                <a16:creationId xmlns:a16="http://schemas.microsoft.com/office/drawing/2014/main" id="{2767DEC8-E520-A079-B432-2726551F0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194" y="397264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Picture 329" descr="Gravestone">
            <a:extLst>
              <a:ext uri="{FF2B5EF4-FFF2-40B4-BE49-F238E27FC236}">
                <a16:creationId xmlns:a16="http://schemas.microsoft.com/office/drawing/2014/main" id="{F1C73394-3272-E20E-4F23-E05DE9953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798" y="397264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Picture 330" descr="Gravestone">
            <a:extLst>
              <a:ext uri="{FF2B5EF4-FFF2-40B4-BE49-F238E27FC236}">
                <a16:creationId xmlns:a16="http://schemas.microsoft.com/office/drawing/2014/main" id="{C6E84FCB-C9D8-582E-D35C-CF09EA6F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931" y="397264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331" descr="Gravestone">
            <a:extLst>
              <a:ext uri="{FF2B5EF4-FFF2-40B4-BE49-F238E27FC236}">
                <a16:creationId xmlns:a16="http://schemas.microsoft.com/office/drawing/2014/main" id="{700B74F6-5360-725B-BC9A-6E4C6DB5D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064" y="397264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Picture 332" descr="Gravestone">
            <a:extLst>
              <a:ext uri="{FF2B5EF4-FFF2-40B4-BE49-F238E27FC236}">
                <a16:creationId xmlns:a16="http://schemas.microsoft.com/office/drawing/2014/main" id="{A7B1A898-D9C8-9BE7-B20E-F265C2554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97" y="397264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333" descr="Gravestone">
            <a:extLst>
              <a:ext uri="{FF2B5EF4-FFF2-40B4-BE49-F238E27FC236}">
                <a16:creationId xmlns:a16="http://schemas.microsoft.com/office/drawing/2014/main" id="{93F51E10-70A9-6AED-C97E-1C164D2E1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30" y="397264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Picture 334" descr="Gravestone">
            <a:extLst>
              <a:ext uri="{FF2B5EF4-FFF2-40B4-BE49-F238E27FC236}">
                <a16:creationId xmlns:a16="http://schemas.microsoft.com/office/drawing/2014/main" id="{5A37D65F-7AB6-83A1-2735-A1B25C806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63" y="397264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Picture 335" descr="Gravestone">
            <a:extLst>
              <a:ext uri="{FF2B5EF4-FFF2-40B4-BE49-F238E27FC236}">
                <a16:creationId xmlns:a16="http://schemas.microsoft.com/office/drawing/2014/main" id="{26969C46-C471-495A-9688-307134CDE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6" y="397264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336" descr="Gravestone">
            <a:extLst>
              <a:ext uri="{FF2B5EF4-FFF2-40B4-BE49-F238E27FC236}">
                <a16:creationId xmlns:a16="http://schemas.microsoft.com/office/drawing/2014/main" id="{C371E06C-B9DA-DA54-36A0-C7002AFCB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130" y="3939356"/>
            <a:ext cx="848269" cy="95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Picture 337" descr="Gravestone">
            <a:extLst>
              <a:ext uri="{FF2B5EF4-FFF2-40B4-BE49-F238E27FC236}">
                <a16:creationId xmlns:a16="http://schemas.microsoft.com/office/drawing/2014/main" id="{4EBFE63B-97BD-01F3-B2A6-B1D030F60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720" y="397264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338" descr="Gravestone">
            <a:extLst>
              <a:ext uri="{FF2B5EF4-FFF2-40B4-BE49-F238E27FC236}">
                <a16:creationId xmlns:a16="http://schemas.microsoft.com/office/drawing/2014/main" id="{5875C4B4-9943-5AA2-6F4A-FA3C6E6D2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861" y="397264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Picture 339" descr="Gravestone">
            <a:extLst>
              <a:ext uri="{FF2B5EF4-FFF2-40B4-BE49-F238E27FC236}">
                <a16:creationId xmlns:a16="http://schemas.microsoft.com/office/drawing/2014/main" id="{3B38C772-9C93-28C3-A585-B60EFB0E7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994" y="397264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Picture 340" descr="Gravestone">
            <a:extLst>
              <a:ext uri="{FF2B5EF4-FFF2-40B4-BE49-F238E27FC236}">
                <a16:creationId xmlns:a16="http://schemas.microsoft.com/office/drawing/2014/main" id="{D013C514-E1C7-CEAD-AA80-53040A7AA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127" y="397264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341" descr="Gravestone">
            <a:extLst>
              <a:ext uri="{FF2B5EF4-FFF2-40B4-BE49-F238E27FC236}">
                <a16:creationId xmlns:a16="http://schemas.microsoft.com/office/drawing/2014/main" id="{E356A9DB-E463-860D-5274-84E9C72F1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260" y="397264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Picture 342" descr="Gravestone">
            <a:extLst>
              <a:ext uri="{FF2B5EF4-FFF2-40B4-BE49-F238E27FC236}">
                <a16:creationId xmlns:a16="http://schemas.microsoft.com/office/drawing/2014/main" id="{B0D8BA3B-BF92-9843-45D3-68A1B029A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393" y="397264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343" descr="Gravestone">
            <a:extLst>
              <a:ext uri="{FF2B5EF4-FFF2-40B4-BE49-F238E27FC236}">
                <a16:creationId xmlns:a16="http://schemas.microsoft.com/office/drawing/2014/main" id="{C9D24291-9041-34A1-A33E-E2C5964D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526" y="397264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Picture 344" descr="Gravestone">
            <a:extLst>
              <a:ext uri="{FF2B5EF4-FFF2-40B4-BE49-F238E27FC236}">
                <a16:creationId xmlns:a16="http://schemas.microsoft.com/office/drawing/2014/main" id="{6021793A-8524-806E-223C-352DEBE8E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59" y="397264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Picture 345" descr="Gravestone">
            <a:extLst>
              <a:ext uri="{FF2B5EF4-FFF2-40B4-BE49-F238E27FC236}">
                <a16:creationId xmlns:a16="http://schemas.microsoft.com/office/drawing/2014/main" id="{4DFD0A63-B554-6A2D-0070-999C8A21A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263" y="397264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346" descr="Gravestone">
            <a:extLst>
              <a:ext uri="{FF2B5EF4-FFF2-40B4-BE49-F238E27FC236}">
                <a16:creationId xmlns:a16="http://schemas.microsoft.com/office/drawing/2014/main" id="{7CA5315C-A49A-D999-6A67-741720444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396" y="397264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Picture 347" descr="Gravestone">
            <a:extLst>
              <a:ext uri="{FF2B5EF4-FFF2-40B4-BE49-F238E27FC236}">
                <a16:creationId xmlns:a16="http://schemas.microsoft.com/office/drawing/2014/main" id="{358604C8-A9B6-23D3-AF8D-D30B64B2C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529" y="397264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348" descr="Gravestone">
            <a:extLst>
              <a:ext uri="{FF2B5EF4-FFF2-40B4-BE49-F238E27FC236}">
                <a16:creationId xmlns:a16="http://schemas.microsoft.com/office/drawing/2014/main" id="{C4B23941-C970-1E03-ED6D-0C992A3FC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662" y="397264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Picture 349" descr="Gravestone">
            <a:extLst>
              <a:ext uri="{FF2B5EF4-FFF2-40B4-BE49-F238E27FC236}">
                <a16:creationId xmlns:a16="http://schemas.microsoft.com/office/drawing/2014/main" id="{9CF6E1D3-1E61-FC78-4021-F93326514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795" y="515011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Picture 350" descr="Gravestone">
            <a:extLst>
              <a:ext uri="{FF2B5EF4-FFF2-40B4-BE49-F238E27FC236}">
                <a16:creationId xmlns:a16="http://schemas.microsoft.com/office/drawing/2014/main" id="{8EC65553-4ABF-14B1-E083-428BBF62C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65" y="5116824"/>
            <a:ext cx="848269" cy="95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351" descr="Gravestone">
            <a:extLst>
              <a:ext uri="{FF2B5EF4-FFF2-40B4-BE49-F238E27FC236}">
                <a16:creationId xmlns:a16="http://schemas.microsoft.com/office/drawing/2014/main" id="{B8B86951-7E22-BD2C-E81D-0B7F66FCE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928" y="515011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Picture 352" descr="Gravestone">
            <a:extLst>
              <a:ext uri="{FF2B5EF4-FFF2-40B4-BE49-F238E27FC236}">
                <a16:creationId xmlns:a16="http://schemas.microsoft.com/office/drawing/2014/main" id="{1BDFC046-F447-D757-5A22-D60FED4CC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61" y="515011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353" descr="Gravestone">
            <a:extLst>
              <a:ext uri="{FF2B5EF4-FFF2-40B4-BE49-F238E27FC236}">
                <a16:creationId xmlns:a16="http://schemas.microsoft.com/office/drawing/2014/main" id="{4DC46BAF-390D-9F3C-1F24-81D4CF08D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194" y="515011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354" descr="Gravestone">
            <a:extLst>
              <a:ext uri="{FF2B5EF4-FFF2-40B4-BE49-F238E27FC236}">
                <a16:creationId xmlns:a16="http://schemas.microsoft.com/office/drawing/2014/main" id="{29E3545B-A943-8111-6F54-0380A118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798" y="515011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355" descr="Gravestone">
            <a:extLst>
              <a:ext uri="{FF2B5EF4-FFF2-40B4-BE49-F238E27FC236}">
                <a16:creationId xmlns:a16="http://schemas.microsoft.com/office/drawing/2014/main" id="{2B5C3CEB-9669-03B7-C105-DD2E44617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931" y="515011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356" descr="Gravestone">
            <a:extLst>
              <a:ext uri="{FF2B5EF4-FFF2-40B4-BE49-F238E27FC236}">
                <a16:creationId xmlns:a16="http://schemas.microsoft.com/office/drawing/2014/main" id="{F75A980A-89B1-5D54-A539-8B6AB4E3C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064" y="515011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Picture 357" descr="Gravestone">
            <a:extLst>
              <a:ext uri="{FF2B5EF4-FFF2-40B4-BE49-F238E27FC236}">
                <a16:creationId xmlns:a16="http://schemas.microsoft.com/office/drawing/2014/main" id="{47FFBF47-5D2A-EADA-6E7B-194ADF9E3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97" y="515011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358" descr="Gravestone">
            <a:extLst>
              <a:ext uri="{FF2B5EF4-FFF2-40B4-BE49-F238E27FC236}">
                <a16:creationId xmlns:a16="http://schemas.microsoft.com/office/drawing/2014/main" id="{9D34FC4E-E17D-B938-B1B6-85273CBD0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30" y="515011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Picture 359" descr="Gravestone">
            <a:extLst>
              <a:ext uri="{FF2B5EF4-FFF2-40B4-BE49-F238E27FC236}">
                <a16:creationId xmlns:a16="http://schemas.microsoft.com/office/drawing/2014/main" id="{CA807928-BAB4-3D39-1E5A-E3C9415CE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63" y="515011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Picture 360" descr="Gravestone">
            <a:extLst>
              <a:ext uri="{FF2B5EF4-FFF2-40B4-BE49-F238E27FC236}">
                <a16:creationId xmlns:a16="http://schemas.microsoft.com/office/drawing/2014/main" id="{C8CED3C7-18BC-C416-3C78-A8B61EE94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6" y="515011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361" descr="Gravestone">
            <a:extLst>
              <a:ext uri="{FF2B5EF4-FFF2-40B4-BE49-F238E27FC236}">
                <a16:creationId xmlns:a16="http://schemas.microsoft.com/office/drawing/2014/main" id="{B1AF5C01-16AD-F7BE-EABB-1411EE426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130" y="5116824"/>
            <a:ext cx="848269" cy="95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Picture 362" descr="Gravestone">
            <a:extLst>
              <a:ext uri="{FF2B5EF4-FFF2-40B4-BE49-F238E27FC236}">
                <a16:creationId xmlns:a16="http://schemas.microsoft.com/office/drawing/2014/main" id="{72F1336F-1F72-4497-7CCF-99FE8A9F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720" y="515011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363" descr="Gravestone">
            <a:extLst>
              <a:ext uri="{FF2B5EF4-FFF2-40B4-BE49-F238E27FC236}">
                <a16:creationId xmlns:a16="http://schemas.microsoft.com/office/drawing/2014/main" id="{239F4177-7337-4117-3603-7C14B558A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861" y="515011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Picture 364" descr="Gravestone">
            <a:extLst>
              <a:ext uri="{FF2B5EF4-FFF2-40B4-BE49-F238E27FC236}">
                <a16:creationId xmlns:a16="http://schemas.microsoft.com/office/drawing/2014/main" id="{5674A216-3D3E-3148-6396-0A13BC38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994" y="515011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Picture 365" descr="Gravestone">
            <a:extLst>
              <a:ext uri="{FF2B5EF4-FFF2-40B4-BE49-F238E27FC236}">
                <a16:creationId xmlns:a16="http://schemas.microsoft.com/office/drawing/2014/main" id="{12812B21-4E79-FC27-ACB9-A7D23FC53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127" y="515011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366" descr="Gravestone">
            <a:extLst>
              <a:ext uri="{FF2B5EF4-FFF2-40B4-BE49-F238E27FC236}">
                <a16:creationId xmlns:a16="http://schemas.microsoft.com/office/drawing/2014/main" id="{AEF17C23-1458-C8F6-FAC7-15097DFBE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260" y="515011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Picture 367" descr="Gravestone">
            <a:extLst>
              <a:ext uri="{FF2B5EF4-FFF2-40B4-BE49-F238E27FC236}">
                <a16:creationId xmlns:a16="http://schemas.microsoft.com/office/drawing/2014/main" id="{CDBD4B15-28A5-621A-C7D8-0365ECDEC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393" y="515011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368" descr="Gravestone">
            <a:extLst>
              <a:ext uri="{FF2B5EF4-FFF2-40B4-BE49-F238E27FC236}">
                <a16:creationId xmlns:a16="http://schemas.microsoft.com/office/drawing/2014/main" id="{475075B8-149E-F519-DC8E-4AFE6F6BD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526" y="515011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Picture 369" descr="Gravestone">
            <a:extLst>
              <a:ext uri="{FF2B5EF4-FFF2-40B4-BE49-F238E27FC236}">
                <a16:creationId xmlns:a16="http://schemas.microsoft.com/office/drawing/2014/main" id="{E7B32833-5966-4579-E12F-073E3C1BE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59" y="515011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Picture 370" descr="Gravestone">
            <a:extLst>
              <a:ext uri="{FF2B5EF4-FFF2-40B4-BE49-F238E27FC236}">
                <a16:creationId xmlns:a16="http://schemas.microsoft.com/office/drawing/2014/main" id="{20FF071A-E522-D4BC-3CC6-725A6A11F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263" y="515011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371" descr="Gravestone">
            <a:extLst>
              <a:ext uri="{FF2B5EF4-FFF2-40B4-BE49-F238E27FC236}">
                <a16:creationId xmlns:a16="http://schemas.microsoft.com/office/drawing/2014/main" id="{B1EB8D56-AF3E-40A9-41E8-FCC9C266D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396" y="515011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Picture 372" descr="Gravestone">
            <a:extLst>
              <a:ext uri="{FF2B5EF4-FFF2-40B4-BE49-F238E27FC236}">
                <a16:creationId xmlns:a16="http://schemas.microsoft.com/office/drawing/2014/main" id="{F340B097-FFA3-FDC1-4EF3-672D4E6B2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529" y="515011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373" descr="Gravestone">
            <a:extLst>
              <a:ext uri="{FF2B5EF4-FFF2-40B4-BE49-F238E27FC236}">
                <a16:creationId xmlns:a16="http://schemas.microsoft.com/office/drawing/2014/main" id="{C940612B-52D7-8AEA-D7CB-0043E0FF2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662" y="515011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Graphic 1099" descr="Woman with solid fill">
            <a:extLst>
              <a:ext uri="{FF2B5EF4-FFF2-40B4-BE49-F238E27FC236}">
                <a16:creationId xmlns:a16="http://schemas.microsoft.com/office/drawing/2014/main" id="{1A83C671-94AA-5E88-E59E-1AB8A501E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79173" y="1550535"/>
            <a:ext cx="972000" cy="972000"/>
          </a:xfrm>
          <a:prstGeom prst="rect">
            <a:avLst/>
          </a:prstGeom>
        </p:spPr>
      </p:pic>
      <p:pic>
        <p:nvPicPr>
          <p:cNvPr id="1101" name="Graphic 1100" descr="Man with solid fill">
            <a:extLst>
              <a:ext uri="{FF2B5EF4-FFF2-40B4-BE49-F238E27FC236}">
                <a16:creationId xmlns:a16="http://schemas.microsoft.com/office/drawing/2014/main" id="{5F222DE3-0215-A8DD-570F-7080F5C37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30595" y="1550535"/>
            <a:ext cx="972000" cy="972000"/>
          </a:xfrm>
          <a:prstGeom prst="rect">
            <a:avLst/>
          </a:prstGeom>
        </p:spPr>
      </p:pic>
      <p:pic>
        <p:nvPicPr>
          <p:cNvPr id="1102" name="Graphic 1101" descr="Woman with solid fill">
            <a:extLst>
              <a:ext uri="{FF2B5EF4-FFF2-40B4-BE49-F238E27FC236}">
                <a16:creationId xmlns:a16="http://schemas.microsoft.com/office/drawing/2014/main" id="{68E036B8-CAF2-B153-FE18-66F93573C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308" y="2755522"/>
            <a:ext cx="972000" cy="972000"/>
          </a:xfrm>
          <a:prstGeom prst="rect">
            <a:avLst/>
          </a:prstGeom>
        </p:spPr>
      </p:pic>
      <p:pic>
        <p:nvPicPr>
          <p:cNvPr id="1103" name="Graphic 1102" descr="Man with solid fill">
            <a:extLst>
              <a:ext uri="{FF2B5EF4-FFF2-40B4-BE49-F238E27FC236}">
                <a16:creationId xmlns:a16="http://schemas.microsoft.com/office/drawing/2014/main" id="{0BA04362-92B7-4E58-D46F-B60FC6409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13" y="1550535"/>
            <a:ext cx="972000" cy="972000"/>
          </a:xfrm>
          <a:prstGeom prst="rect">
            <a:avLst/>
          </a:prstGeom>
        </p:spPr>
      </p:pic>
      <p:pic>
        <p:nvPicPr>
          <p:cNvPr id="1104" name="Graphic 1103" descr="Woman with solid fill">
            <a:extLst>
              <a:ext uri="{FF2B5EF4-FFF2-40B4-BE49-F238E27FC236}">
                <a16:creationId xmlns:a16="http://schemas.microsoft.com/office/drawing/2014/main" id="{732C7B94-718E-97B3-FBD9-6619D2996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25" y="5104913"/>
            <a:ext cx="972000" cy="972000"/>
          </a:xfrm>
          <a:prstGeom prst="rect">
            <a:avLst/>
          </a:prstGeom>
        </p:spPr>
      </p:pic>
      <p:pic>
        <p:nvPicPr>
          <p:cNvPr id="1105" name="Graphic 1104" descr="Man with solid fill">
            <a:extLst>
              <a:ext uri="{FF2B5EF4-FFF2-40B4-BE49-F238E27FC236}">
                <a16:creationId xmlns:a16="http://schemas.microsoft.com/office/drawing/2014/main" id="{D7EEE7D5-847C-F5E4-DBDA-C0888B070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930" y="3901853"/>
            <a:ext cx="972000" cy="972000"/>
          </a:xfrm>
          <a:prstGeom prst="rect">
            <a:avLst/>
          </a:prstGeom>
        </p:spPr>
      </p:pic>
      <p:pic>
        <p:nvPicPr>
          <p:cNvPr id="1106" name="Graphic 1105" descr="Woman with solid fill">
            <a:extLst>
              <a:ext uri="{FF2B5EF4-FFF2-40B4-BE49-F238E27FC236}">
                <a16:creationId xmlns:a16="http://schemas.microsoft.com/office/drawing/2014/main" id="{3E6AEAC3-5267-B559-6598-CA483695A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080" y="1550535"/>
            <a:ext cx="972000" cy="972000"/>
          </a:xfrm>
          <a:prstGeom prst="rect">
            <a:avLst/>
          </a:prstGeom>
        </p:spPr>
      </p:pic>
      <p:pic>
        <p:nvPicPr>
          <p:cNvPr id="1107" name="Graphic 1106" descr="Man with solid fill">
            <a:extLst>
              <a:ext uri="{FF2B5EF4-FFF2-40B4-BE49-F238E27FC236}">
                <a16:creationId xmlns:a16="http://schemas.microsoft.com/office/drawing/2014/main" id="{C7779098-1FE4-E276-966E-07A843103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730" y="2755522"/>
            <a:ext cx="972000" cy="972000"/>
          </a:xfrm>
          <a:prstGeom prst="rect">
            <a:avLst/>
          </a:prstGeom>
        </p:spPr>
      </p:pic>
      <p:pic>
        <p:nvPicPr>
          <p:cNvPr id="1108" name="Graphic 1107" descr="Woman with solid fill">
            <a:extLst>
              <a:ext uri="{FF2B5EF4-FFF2-40B4-BE49-F238E27FC236}">
                <a16:creationId xmlns:a16="http://schemas.microsoft.com/office/drawing/2014/main" id="{9E65414E-B11F-3530-5F93-D04857B3D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030" y="3901853"/>
            <a:ext cx="972000" cy="972000"/>
          </a:xfrm>
          <a:prstGeom prst="rect">
            <a:avLst/>
          </a:prstGeom>
        </p:spPr>
      </p:pic>
      <p:pic>
        <p:nvPicPr>
          <p:cNvPr id="1109" name="Graphic 1108" descr="Man with solid fill">
            <a:extLst>
              <a:ext uri="{FF2B5EF4-FFF2-40B4-BE49-F238E27FC236}">
                <a16:creationId xmlns:a16="http://schemas.microsoft.com/office/drawing/2014/main" id="{D380CBD3-3096-A1DB-A5EB-F4F31D5F6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030" y="5104913"/>
            <a:ext cx="972000" cy="972000"/>
          </a:xfrm>
          <a:prstGeom prst="rect">
            <a:avLst/>
          </a:prstGeom>
        </p:spPr>
      </p:pic>
      <p:pic>
        <p:nvPicPr>
          <p:cNvPr id="1110" name="Graphic 1109" descr="Woman with solid fill">
            <a:extLst>
              <a:ext uri="{FF2B5EF4-FFF2-40B4-BE49-F238E27FC236}">
                <a16:creationId xmlns:a16="http://schemas.microsoft.com/office/drawing/2014/main" id="{1794EAF6-EC78-EFA1-92CD-7CED737AC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401" y="2755522"/>
            <a:ext cx="972000" cy="972000"/>
          </a:xfrm>
          <a:prstGeom prst="rect">
            <a:avLst/>
          </a:prstGeom>
        </p:spPr>
      </p:pic>
      <p:pic>
        <p:nvPicPr>
          <p:cNvPr id="1111" name="Graphic 1110" descr="Man with solid fill">
            <a:extLst>
              <a:ext uri="{FF2B5EF4-FFF2-40B4-BE49-F238E27FC236}">
                <a16:creationId xmlns:a16="http://schemas.microsoft.com/office/drawing/2014/main" id="{5F053BB9-E5EF-DED8-CE69-211EA150D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6256" y="1550535"/>
            <a:ext cx="972000" cy="972000"/>
          </a:xfrm>
          <a:prstGeom prst="rect">
            <a:avLst/>
          </a:prstGeom>
        </p:spPr>
      </p:pic>
      <p:pic>
        <p:nvPicPr>
          <p:cNvPr id="1112" name="Graphic 1111" descr="Woman with solid fill">
            <a:extLst>
              <a:ext uri="{FF2B5EF4-FFF2-40B4-BE49-F238E27FC236}">
                <a16:creationId xmlns:a16="http://schemas.microsoft.com/office/drawing/2014/main" id="{FD1439E9-B37C-3EE5-71DE-D4D0B615B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468" y="5104913"/>
            <a:ext cx="972000" cy="972000"/>
          </a:xfrm>
          <a:prstGeom prst="rect">
            <a:avLst/>
          </a:prstGeom>
        </p:spPr>
      </p:pic>
      <p:pic>
        <p:nvPicPr>
          <p:cNvPr id="1113" name="Graphic 1112" descr="Man with solid fill">
            <a:extLst>
              <a:ext uri="{FF2B5EF4-FFF2-40B4-BE49-F238E27FC236}">
                <a16:creationId xmlns:a16="http://schemas.microsoft.com/office/drawing/2014/main" id="{AA7EDE55-6145-1810-4447-E8BC9606E9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6323" y="3901853"/>
            <a:ext cx="972000" cy="972000"/>
          </a:xfrm>
          <a:prstGeom prst="rect">
            <a:avLst/>
          </a:prstGeom>
        </p:spPr>
      </p:pic>
      <p:pic>
        <p:nvPicPr>
          <p:cNvPr id="1114" name="Graphic 1113" descr="Man with solid fill">
            <a:extLst>
              <a:ext uri="{FF2B5EF4-FFF2-40B4-BE49-F238E27FC236}">
                <a16:creationId xmlns:a16="http://schemas.microsoft.com/office/drawing/2014/main" id="{0FA244B0-0EB8-F511-4C4D-6C6B84B5E8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79173" y="2755522"/>
            <a:ext cx="972000" cy="972000"/>
          </a:xfrm>
          <a:prstGeom prst="rect">
            <a:avLst/>
          </a:prstGeom>
        </p:spPr>
      </p:pic>
      <p:pic>
        <p:nvPicPr>
          <p:cNvPr id="1115" name="Graphic 1114" descr="Woman with solid fill">
            <a:extLst>
              <a:ext uri="{FF2B5EF4-FFF2-40B4-BE49-F238E27FC236}">
                <a16:creationId xmlns:a16="http://schemas.microsoft.com/office/drawing/2014/main" id="{6714B966-52F9-5825-B5AA-1E437B6B6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1073" y="3901853"/>
            <a:ext cx="972000" cy="972000"/>
          </a:xfrm>
          <a:prstGeom prst="rect">
            <a:avLst/>
          </a:prstGeom>
        </p:spPr>
      </p:pic>
      <p:pic>
        <p:nvPicPr>
          <p:cNvPr id="1116" name="Graphic 1115" descr="Man with solid fill">
            <a:extLst>
              <a:ext uri="{FF2B5EF4-FFF2-40B4-BE49-F238E27FC236}">
                <a16:creationId xmlns:a16="http://schemas.microsoft.com/office/drawing/2014/main" id="{E31AFF61-8EC5-25FB-B99D-8F76332DB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47423" y="5104913"/>
            <a:ext cx="972000" cy="972000"/>
          </a:xfrm>
          <a:prstGeom prst="rect">
            <a:avLst/>
          </a:prstGeom>
        </p:spPr>
      </p:pic>
      <p:pic>
        <p:nvPicPr>
          <p:cNvPr id="1117" name="Graphic 1116" descr="Woman with solid fill">
            <a:extLst>
              <a:ext uri="{FF2B5EF4-FFF2-40B4-BE49-F238E27FC236}">
                <a16:creationId xmlns:a16="http://schemas.microsoft.com/office/drawing/2014/main" id="{57546439-2C92-F052-E90E-AF99F121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32090" y="2755522"/>
            <a:ext cx="972000" cy="972000"/>
          </a:xfrm>
          <a:prstGeom prst="rect">
            <a:avLst/>
          </a:prstGeom>
        </p:spPr>
      </p:pic>
      <p:pic>
        <p:nvPicPr>
          <p:cNvPr id="1118" name="Graphic 1117" descr="Woman with solid fill">
            <a:extLst>
              <a:ext uri="{FF2B5EF4-FFF2-40B4-BE49-F238E27FC236}">
                <a16:creationId xmlns:a16="http://schemas.microsoft.com/office/drawing/2014/main" id="{AEEA455E-BCA0-14D3-F3AC-9CD3CA4CA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1207" y="5104913"/>
            <a:ext cx="972000" cy="972000"/>
          </a:xfrm>
          <a:prstGeom prst="rect">
            <a:avLst/>
          </a:prstGeom>
        </p:spPr>
      </p:pic>
      <p:pic>
        <p:nvPicPr>
          <p:cNvPr id="1119" name="Graphic 1118" descr="Man with solid fill">
            <a:extLst>
              <a:ext uri="{FF2B5EF4-FFF2-40B4-BE49-F238E27FC236}">
                <a16:creationId xmlns:a16="http://schemas.microsoft.com/office/drawing/2014/main" id="{E84E1CC0-B754-115E-F560-0227125D2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9712" y="3901853"/>
            <a:ext cx="972000" cy="972000"/>
          </a:xfrm>
          <a:prstGeom prst="rect">
            <a:avLst/>
          </a:prstGeom>
        </p:spPr>
      </p:pic>
      <p:pic>
        <p:nvPicPr>
          <p:cNvPr id="1120" name="Graphic 1119" descr="Man with solid fill">
            <a:extLst>
              <a:ext uri="{FF2B5EF4-FFF2-40B4-BE49-F238E27FC236}">
                <a16:creationId xmlns:a16="http://schemas.microsoft.com/office/drawing/2014/main" id="{9139E228-8142-A2FA-DD20-BF90994F1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83512" y="2755522"/>
            <a:ext cx="972000" cy="972000"/>
          </a:xfrm>
          <a:prstGeom prst="rect">
            <a:avLst/>
          </a:prstGeom>
        </p:spPr>
      </p:pic>
      <p:pic>
        <p:nvPicPr>
          <p:cNvPr id="1121" name="Graphic 1120" descr="Woman with solid fill">
            <a:extLst>
              <a:ext uri="{FF2B5EF4-FFF2-40B4-BE49-F238E27FC236}">
                <a16:creationId xmlns:a16="http://schemas.microsoft.com/office/drawing/2014/main" id="{CB4B2D96-AEF6-8E31-1500-CC705415D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70812" y="3901853"/>
            <a:ext cx="972000" cy="972000"/>
          </a:xfrm>
          <a:prstGeom prst="rect">
            <a:avLst/>
          </a:prstGeom>
        </p:spPr>
      </p:pic>
      <p:pic>
        <p:nvPicPr>
          <p:cNvPr id="1122" name="Graphic 1121" descr="Man with solid fill">
            <a:extLst>
              <a:ext uri="{FF2B5EF4-FFF2-40B4-BE49-F238E27FC236}">
                <a16:creationId xmlns:a16="http://schemas.microsoft.com/office/drawing/2014/main" id="{73274749-40B9-32DA-F72E-38554009F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70812" y="5104913"/>
            <a:ext cx="972000" cy="972000"/>
          </a:xfrm>
          <a:prstGeom prst="rect">
            <a:avLst/>
          </a:prstGeom>
        </p:spPr>
      </p:pic>
      <p:sp>
        <p:nvSpPr>
          <p:cNvPr id="1123" name="Title 1">
            <a:extLst>
              <a:ext uri="{FF2B5EF4-FFF2-40B4-BE49-F238E27FC236}">
                <a16:creationId xmlns:a16="http://schemas.microsoft.com/office/drawing/2014/main" id="{23497F03-C3CA-CC7F-BED3-74DACDDE9B1C}"/>
              </a:ext>
            </a:extLst>
          </p:cNvPr>
          <p:cNvSpPr txBox="1">
            <a:spLocks/>
          </p:cNvSpPr>
          <p:nvPr/>
        </p:nvSpPr>
        <p:spPr>
          <a:xfrm>
            <a:off x="447275" y="234651"/>
            <a:ext cx="112510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/>
              <a:t>Almost half</a:t>
            </a:r>
            <a:r>
              <a:rPr lang="en-GB" sz="3600" dirty="0"/>
              <a:t> of all the people with a learning disability who died, died an </a:t>
            </a:r>
            <a:r>
              <a:rPr lang="en-GB" sz="3600" b="1" dirty="0"/>
              <a:t>avoidable death</a:t>
            </a:r>
            <a:r>
              <a:rPr lang="en-GB" sz="3600" dirty="0"/>
              <a:t>.</a:t>
            </a:r>
          </a:p>
        </p:txBody>
      </p:sp>
      <p:pic>
        <p:nvPicPr>
          <p:cNvPr id="1125" name="Graphic 1124" descr="Woman with solid fill">
            <a:extLst>
              <a:ext uri="{FF2B5EF4-FFF2-40B4-BE49-F238E27FC236}">
                <a16:creationId xmlns:a16="http://schemas.microsoft.com/office/drawing/2014/main" id="{C9A10B23-F608-4177-6EF6-923428EDC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4118" y="5093000"/>
            <a:ext cx="972000" cy="972000"/>
          </a:xfrm>
          <a:prstGeom prst="rect">
            <a:avLst/>
          </a:prstGeom>
        </p:spPr>
      </p:pic>
      <p:pic>
        <p:nvPicPr>
          <p:cNvPr id="1126" name="Graphic 1125" descr="Man with solid fill">
            <a:extLst>
              <a:ext uri="{FF2B5EF4-FFF2-40B4-BE49-F238E27FC236}">
                <a16:creationId xmlns:a16="http://schemas.microsoft.com/office/drawing/2014/main" id="{54EAB8BB-9FBC-7691-B9B7-C7A2AFDA5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03723" y="5093000"/>
            <a:ext cx="972000" cy="972000"/>
          </a:xfrm>
          <a:prstGeom prst="rect">
            <a:avLst/>
          </a:prstGeom>
        </p:spPr>
      </p:pic>
      <p:pic>
        <p:nvPicPr>
          <p:cNvPr id="1127" name="Graphic 1126" descr="Woman with solid fill">
            <a:extLst>
              <a:ext uri="{FF2B5EF4-FFF2-40B4-BE49-F238E27FC236}">
                <a16:creationId xmlns:a16="http://schemas.microsoft.com/office/drawing/2014/main" id="{977B6D3C-36DA-E4FB-6DD9-4A89BF64E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1161" y="5093000"/>
            <a:ext cx="972000" cy="972000"/>
          </a:xfrm>
          <a:prstGeom prst="rect">
            <a:avLst/>
          </a:prstGeom>
        </p:spPr>
      </p:pic>
      <p:pic>
        <p:nvPicPr>
          <p:cNvPr id="1128" name="Graphic 1127" descr="Man with solid fill">
            <a:extLst>
              <a:ext uri="{FF2B5EF4-FFF2-40B4-BE49-F238E27FC236}">
                <a16:creationId xmlns:a16="http://schemas.microsoft.com/office/drawing/2014/main" id="{DF831A37-5DEB-0361-0AC7-949AEB439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07116" y="5093000"/>
            <a:ext cx="972000" cy="972000"/>
          </a:xfrm>
          <a:prstGeom prst="rect">
            <a:avLst/>
          </a:prstGeom>
        </p:spPr>
      </p:pic>
      <p:pic>
        <p:nvPicPr>
          <p:cNvPr id="1131" name="Graphic 1130" descr="Woman with solid fill">
            <a:extLst>
              <a:ext uri="{FF2B5EF4-FFF2-40B4-BE49-F238E27FC236}">
                <a16:creationId xmlns:a16="http://schemas.microsoft.com/office/drawing/2014/main" id="{BACBBD3B-104B-6327-8742-EF373BAA1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8735" y="3890582"/>
            <a:ext cx="972000" cy="972000"/>
          </a:xfrm>
          <a:prstGeom prst="rect">
            <a:avLst/>
          </a:prstGeom>
        </p:spPr>
      </p:pic>
      <p:pic>
        <p:nvPicPr>
          <p:cNvPr id="1132" name="Graphic 1131" descr="Man with solid fill">
            <a:extLst>
              <a:ext uri="{FF2B5EF4-FFF2-40B4-BE49-F238E27FC236}">
                <a16:creationId xmlns:a16="http://schemas.microsoft.com/office/drawing/2014/main" id="{C7260FB5-C78F-C0F0-F902-1237B955F8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88340" y="3890582"/>
            <a:ext cx="972000" cy="972000"/>
          </a:xfrm>
          <a:prstGeom prst="rect">
            <a:avLst/>
          </a:prstGeom>
        </p:spPr>
      </p:pic>
      <p:pic>
        <p:nvPicPr>
          <p:cNvPr id="1133" name="Graphic 1132" descr="Woman with solid fill">
            <a:extLst>
              <a:ext uri="{FF2B5EF4-FFF2-40B4-BE49-F238E27FC236}">
                <a16:creationId xmlns:a16="http://schemas.microsoft.com/office/drawing/2014/main" id="{0040A0E7-94B0-6E8E-E66B-1FF44F284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35778" y="3890582"/>
            <a:ext cx="972000" cy="972000"/>
          </a:xfrm>
          <a:prstGeom prst="rect">
            <a:avLst/>
          </a:prstGeom>
        </p:spPr>
      </p:pic>
      <p:pic>
        <p:nvPicPr>
          <p:cNvPr id="1134" name="Graphic 1133" descr="Man with solid fill">
            <a:extLst>
              <a:ext uri="{FF2B5EF4-FFF2-40B4-BE49-F238E27FC236}">
                <a16:creationId xmlns:a16="http://schemas.microsoft.com/office/drawing/2014/main" id="{9E8728B1-8907-1199-790A-7CCF72E445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1733" y="3890582"/>
            <a:ext cx="972000" cy="972000"/>
          </a:xfrm>
          <a:prstGeom prst="rect">
            <a:avLst/>
          </a:prstGeom>
        </p:spPr>
      </p:pic>
      <p:pic>
        <p:nvPicPr>
          <p:cNvPr id="1137" name="Graphic 1136" descr="Woman with solid fill">
            <a:extLst>
              <a:ext uri="{FF2B5EF4-FFF2-40B4-BE49-F238E27FC236}">
                <a16:creationId xmlns:a16="http://schemas.microsoft.com/office/drawing/2014/main" id="{5A2E36F7-8057-F8BD-CCFF-F96F6DF9D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3741" y="2755522"/>
            <a:ext cx="972000" cy="972000"/>
          </a:xfrm>
          <a:prstGeom prst="rect">
            <a:avLst/>
          </a:prstGeom>
        </p:spPr>
      </p:pic>
      <p:pic>
        <p:nvPicPr>
          <p:cNvPr id="1138" name="Graphic 1137" descr="Man with solid fill">
            <a:extLst>
              <a:ext uri="{FF2B5EF4-FFF2-40B4-BE49-F238E27FC236}">
                <a16:creationId xmlns:a16="http://schemas.microsoft.com/office/drawing/2014/main" id="{9EA9733D-ACDA-00CA-40A0-3AD8C3981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3346" y="2755522"/>
            <a:ext cx="972000" cy="972000"/>
          </a:xfrm>
          <a:prstGeom prst="rect">
            <a:avLst/>
          </a:prstGeom>
        </p:spPr>
      </p:pic>
      <p:pic>
        <p:nvPicPr>
          <p:cNvPr id="1139" name="Graphic 1138" descr="Woman with solid fill">
            <a:extLst>
              <a:ext uri="{FF2B5EF4-FFF2-40B4-BE49-F238E27FC236}">
                <a16:creationId xmlns:a16="http://schemas.microsoft.com/office/drawing/2014/main" id="{3657FE00-3370-63CD-D999-ED782227A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0784" y="2755522"/>
            <a:ext cx="972000" cy="972000"/>
          </a:xfrm>
          <a:prstGeom prst="rect">
            <a:avLst/>
          </a:prstGeom>
        </p:spPr>
      </p:pic>
      <p:pic>
        <p:nvPicPr>
          <p:cNvPr id="1140" name="Graphic 1139" descr="Man with solid fill">
            <a:extLst>
              <a:ext uri="{FF2B5EF4-FFF2-40B4-BE49-F238E27FC236}">
                <a16:creationId xmlns:a16="http://schemas.microsoft.com/office/drawing/2014/main" id="{720CD91F-F942-5030-E261-89186C980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6739" y="2755522"/>
            <a:ext cx="972000" cy="972000"/>
          </a:xfrm>
          <a:prstGeom prst="rect">
            <a:avLst/>
          </a:prstGeom>
        </p:spPr>
      </p:pic>
      <p:pic>
        <p:nvPicPr>
          <p:cNvPr id="1141" name="Graphic 1140" descr="Woman with solid fill">
            <a:extLst>
              <a:ext uri="{FF2B5EF4-FFF2-40B4-BE49-F238E27FC236}">
                <a16:creationId xmlns:a16="http://schemas.microsoft.com/office/drawing/2014/main" id="{FE8B031B-7682-4A28-1D64-D64F7C81A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0523" y="2755522"/>
            <a:ext cx="972000" cy="972000"/>
          </a:xfrm>
          <a:prstGeom prst="rect">
            <a:avLst/>
          </a:prstGeom>
        </p:spPr>
      </p:pic>
      <p:pic>
        <p:nvPicPr>
          <p:cNvPr id="1143" name="Graphic 1142" descr="Woman with solid fill">
            <a:extLst>
              <a:ext uri="{FF2B5EF4-FFF2-40B4-BE49-F238E27FC236}">
                <a16:creationId xmlns:a16="http://schemas.microsoft.com/office/drawing/2014/main" id="{9C00DFB1-5215-22E8-F43D-03FECEF48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77741" y="1533090"/>
            <a:ext cx="972000" cy="972000"/>
          </a:xfrm>
          <a:prstGeom prst="rect">
            <a:avLst/>
          </a:prstGeom>
        </p:spPr>
      </p:pic>
      <p:pic>
        <p:nvPicPr>
          <p:cNvPr id="1144" name="Graphic 1143" descr="Man with solid fill">
            <a:extLst>
              <a:ext uri="{FF2B5EF4-FFF2-40B4-BE49-F238E27FC236}">
                <a16:creationId xmlns:a16="http://schemas.microsoft.com/office/drawing/2014/main" id="{5FCBD438-C08F-5F38-D60D-216AB675E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7346" y="1533090"/>
            <a:ext cx="972000" cy="972000"/>
          </a:xfrm>
          <a:prstGeom prst="rect">
            <a:avLst/>
          </a:prstGeom>
        </p:spPr>
      </p:pic>
      <p:pic>
        <p:nvPicPr>
          <p:cNvPr id="1145" name="Graphic 1144" descr="Woman with solid fill">
            <a:extLst>
              <a:ext uri="{FF2B5EF4-FFF2-40B4-BE49-F238E27FC236}">
                <a16:creationId xmlns:a16="http://schemas.microsoft.com/office/drawing/2014/main" id="{01CD0CB9-5A88-B13D-202E-867382D09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4784" y="1533090"/>
            <a:ext cx="972000" cy="972000"/>
          </a:xfrm>
          <a:prstGeom prst="rect">
            <a:avLst/>
          </a:prstGeom>
        </p:spPr>
      </p:pic>
      <p:pic>
        <p:nvPicPr>
          <p:cNvPr id="1146" name="Graphic 1145" descr="Man with solid fill">
            <a:extLst>
              <a:ext uri="{FF2B5EF4-FFF2-40B4-BE49-F238E27FC236}">
                <a16:creationId xmlns:a16="http://schemas.microsoft.com/office/drawing/2014/main" id="{014E2127-0716-3A2D-98F2-EF91ED569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0739" y="1533090"/>
            <a:ext cx="972000" cy="972000"/>
          </a:xfrm>
          <a:prstGeom prst="rect">
            <a:avLst/>
          </a:prstGeom>
        </p:spPr>
      </p:pic>
      <p:pic>
        <p:nvPicPr>
          <p:cNvPr id="1147" name="Graphic 1146" descr="Woman with solid fill">
            <a:extLst>
              <a:ext uri="{FF2B5EF4-FFF2-40B4-BE49-F238E27FC236}">
                <a16:creationId xmlns:a16="http://schemas.microsoft.com/office/drawing/2014/main" id="{9A74B2CF-0BFA-821F-41DF-FEB760F4D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04523" y="1533090"/>
            <a:ext cx="972000" cy="972000"/>
          </a:xfrm>
          <a:prstGeom prst="rect">
            <a:avLst/>
          </a:prstGeom>
        </p:spPr>
      </p:pic>
      <p:pic>
        <p:nvPicPr>
          <p:cNvPr id="1148" name="Graphic 1147" descr="Man with solid fill">
            <a:extLst>
              <a:ext uri="{FF2B5EF4-FFF2-40B4-BE49-F238E27FC236}">
                <a16:creationId xmlns:a16="http://schemas.microsoft.com/office/drawing/2014/main" id="{E3DAB312-5E56-C102-6779-90AF210C1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54128" y="1533090"/>
            <a:ext cx="972000" cy="97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0B0F6BA-3FE7-EDA6-1EB5-77E819D79F5B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B12DD7-28B2-F9DA-D81A-D7679C42C086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EC3C1E68-8724-FC49-BAAB-7F212C2C3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C160D6D6-B224-4BC3-5657-F3704DFFA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8ABA7423-A843-C8C1-C4E2-9B1FADF4B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3" name="Picture 12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4C39839-B4E8-2852-3B18-CF9A737A7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490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8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3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6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8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9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1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2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3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4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6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7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8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9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1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2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3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198" descr="Gravestone">
            <a:extLst>
              <a:ext uri="{FF2B5EF4-FFF2-40B4-BE49-F238E27FC236}">
                <a16:creationId xmlns:a16="http://schemas.microsoft.com/office/drawing/2014/main" id="{0F3CA6B6-07E0-7C30-E4B3-BCA3E4927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865" y="153817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193" descr="Gravestone">
            <a:extLst>
              <a:ext uri="{FF2B5EF4-FFF2-40B4-BE49-F238E27FC236}">
                <a16:creationId xmlns:a16="http://schemas.microsoft.com/office/drawing/2014/main" id="{7C4D85FD-67BE-EAA0-8824-351532CB8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735" y="1504887"/>
            <a:ext cx="848269" cy="95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199" descr="Gravestone">
            <a:extLst>
              <a:ext uri="{FF2B5EF4-FFF2-40B4-BE49-F238E27FC236}">
                <a16:creationId xmlns:a16="http://schemas.microsoft.com/office/drawing/2014/main" id="{23D95809-A601-F2CF-5EDF-BC033B94D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98" y="153817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200" descr="Gravestone">
            <a:extLst>
              <a:ext uri="{FF2B5EF4-FFF2-40B4-BE49-F238E27FC236}">
                <a16:creationId xmlns:a16="http://schemas.microsoft.com/office/drawing/2014/main" id="{2DCA7551-979B-2A17-3B0B-818E8C8F8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131" y="153817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201" descr="Gravestone">
            <a:extLst>
              <a:ext uri="{FF2B5EF4-FFF2-40B4-BE49-F238E27FC236}">
                <a16:creationId xmlns:a16="http://schemas.microsoft.com/office/drawing/2014/main" id="{A6FC8904-FA90-A4FB-B8B7-5B652DB1C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264" y="153817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" name="Picture 204" descr="Gravestone">
            <a:extLst>
              <a:ext uri="{FF2B5EF4-FFF2-40B4-BE49-F238E27FC236}">
                <a16:creationId xmlns:a16="http://schemas.microsoft.com/office/drawing/2014/main" id="{086CB1BB-6D54-82E9-51A6-0643DF7A9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868" y="153817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205" descr="Gravestone">
            <a:extLst>
              <a:ext uri="{FF2B5EF4-FFF2-40B4-BE49-F238E27FC236}">
                <a16:creationId xmlns:a16="http://schemas.microsoft.com/office/drawing/2014/main" id="{4BE50475-C054-C530-660F-45FDD3EAE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001" y="153817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206" descr="Gravestone">
            <a:extLst>
              <a:ext uri="{FF2B5EF4-FFF2-40B4-BE49-F238E27FC236}">
                <a16:creationId xmlns:a16="http://schemas.microsoft.com/office/drawing/2014/main" id="{0B7ABBC4-B92D-868F-E2DE-3A14D39CA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134" y="153817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207" descr="Gravestone">
            <a:extLst>
              <a:ext uri="{FF2B5EF4-FFF2-40B4-BE49-F238E27FC236}">
                <a16:creationId xmlns:a16="http://schemas.microsoft.com/office/drawing/2014/main" id="{4B2D605C-0A38-B9B0-6C74-F0D123146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267" y="153817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208" descr="Gravestone">
            <a:extLst>
              <a:ext uri="{FF2B5EF4-FFF2-40B4-BE49-F238E27FC236}">
                <a16:creationId xmlns:a16="http://schemas.microsoft.com/office/drawing/2014/main" id="{BF0F9F31-5F73-6BD8-9DF0-4E35248BF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00" y="153817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209" descr="Gravestone">
            <a:extLst>
              <a:ext uri="{FF2B5EF4-FFF2-40B4-BE49-F238E27FC236}">
                <a16:creationId xmlns:a16="http://schemas.microsoft.com/office/drawing/2014/main" id="{AAEC4EE7-3189-8F27-6F24-E9110FE18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3" y="153817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 descr="Gravestone">
            <a:extLst>
              <a:ext uri="{FF2B5EF4-FFF2-40B4-BE49-F238E27FC236}">
                <a16:creationId xmlns:a16="http://schemas.microsoft.com/office/drawing/2014/main" id="{4565E25D-048A-7367-1B29-029A326F5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" y="153817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5C95B5-92C1-5DA6-34C2-3040ADAF1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3" y="134162"/>
            <a:ext cx="11251019" cy="1325563"/>
          </a:xfrm>
        </p:spPr>
        <p:txBody>
          <a:bodyPr>
            <a:noAutofit/>
          </a:bodyPr>
          <a:lstStyle/>
          <a:p>
            <a:pPr algn="ctr"/>
            <a:r>
              <a:rPr lang="en-GB" sz="3200" dirty="0"/>
              <a:t>But of all the people </a:t>
            </a:r>
            <a:r>
              <a:rPr lang="en-GB" sz="3200" b="1" dirty="0"/>
              <a:t>without</a:t>
            </a:r>
            <a:r>
              <a:rPr lang="en-GB" sz="3200" dirty="0"/>
              <a:t> a learning disability who died, </a:t>
            </a:r>
            <a:r>
              <a:rPr lang="en-GB" sz="3200" b="1" dirty="0"/>
              <a:t>less than a quarter </a:t>
            </a:r>
            <a:r>
              <a:rPr lang="en-GB" sz="3200" dirty="0"/>
              <a:t>died an </a:t>
            </a:r>
            <a:r>
              <a:rPr lang="en-GB" sz="3200" b="1" dirty="0"/>
              <a:t>avoidable death</a:t>
            </a:r>
            <a:r>
              <a:rPr lang="en-GB" sz="3200" dirty="0"/>
              <a:t>.</a:t>
            </a:r>
          </a:p>
        </p:txBody>
      </p:sp>
      <p:pic>
        <p:nvPicPr>
          <p:cNvPr id="174" name="Picture 173" descr="Gravestone">
            <a:extLst>
              <a:ext uri="{FF2B5EF4-FFF2-40B4-BE49-F238E27FC236}">
                <a16:creationId xmlns:a16="http://schemas.microsoft.com/office/drawing/2014/main" id="{17E1F36F-5E79-CF98-3697-69C19CE84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200" y="1504887"/>
            <a:ext cx="848269" cy="95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 descr="Gravestone">
            <a:extLst>
              <a:ext uri="{FF2B5EF4-FFF2-40B4-BE49-F238E27FC236}">
                <a16:creationId xmlns:a16="http://schemas.microsoft.com/office/drawing/2014/main" id="{87FF3058-4F8E-87B2-D17A-E6A74CD3B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790" y="153817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175" descr="Gravestone">
            <a:extLst>
              <a:ext uri="{FF2B5EF4-FFF2-40B4-BE49-F238E27FC236}">
                <a16:creationId xmlns:a16="http://schemas.microsoft.com/office/drawing/2014/main" id="{1E2B7F70-CD1F-88FB-75A0-5C072F79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931" y="153817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176" descr="Gravestone">
            <a:extLst>
              <a:ext uri="{FF2B5EF4-FFF2-40B4-BE49-F238E27FC236}">
                <a16:creationId xmlns:a16="http://schemas.microsoft.com/office/drawing/2014/main" id="{17F3DAF8-909B-A0B1-153E-2142DFAFC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4" y="153817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177" descr="Gravestone">
            <a:extLst>
              <a:ext uri="{FF2B5EF4-FFF2-40B4-BE49-F238E27FC236}">
                <a16:creationId xmlns:a16="http://schemas.microsoft.com/office/drawing/2014/main" id="{F6D507A7-3A6B-F550-A563-C48E180D9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197" y="153817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178" descr="Gravestone">
            <a:extLst>
              <a:ext uri="{FF2B5EF4-FFF2-40B4-BE49-F238E27FC236}">
                <a16:creationId xmlns:a16="http://schemas.microsoft.com/office/drawing/2014/main" id="{7BB19354-3DDE-59D4-9091-4314EE1CA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330" y="153817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179" descr="Gravestone">
            <a:extLst>
              <a:ext uri="{FF2B5EF4-FFF2-40B4-BE49-F238E27FC236}">
                <a16:creationId xmlns:a16="http://schemas.microsoft.com/office/drawing/2014/main" id="{FBEF0E07-F390-2465-5F4A-43B5DE2D7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463" y="153817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180" descr="Gravestone">
            <a:extLst>
              <a:ext uri="{FF2B5EF4-FFF2-40B4-BE49-F238E27FC236}">
                <a16:creationId xmlns:a16="http://schemas.microsoft.com/office/drawing/2014/main" id="{29CF8CD5-8A22-B15E-B396-37FA301DA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96" y="153817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181" descr="Gravestone">
            <a:extLst>
              <a:ext uri="{FF2B5EF4-FFF2-40B4-BE49-F238E27FC236}">
                <a16:creationId xmlns:a16="http://schemas.microsoft.com/office/drawing/2014/main" id="{976E9E78-6C4C-2FBC-9C55-D50CED7B2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729" y="153817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194" descr="Gravestone">
            <a:extLst>
              <a:ext uri="{FF2B5EF4-FFF2-40B4-BE49-F238E27FC236}">
                <a16:creationId xmlns:a16="http://schemas.microsoft.com/office/drawing/2014/main" id="{2F107805-4EDF-83D6-5E77-CFEAFA942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33" y="153817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195" descr="Gravestone">
            <a:extLst>
              <a:ext uri="{FF2B5EF4-FFF2-40B4-BE49-F238E27FC236}">
                <a16:creationId xmlns:a16="http://schemas.microsoft.com/office/drawing/2014/main" id="{67C729A6-E4C0-3087-3D38-2AFB0ADF9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466" y="153817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Picture 196" descr="Gravestone">
            <a:extLst>
              <a:ext uri="{FF2B5EF4-FFF2-40B4-BE49-F238E27FC236}">
                <a16:creationId xmlns:a16="http://schemas.microsoft.com/office/drawing/2014/main" id="{D0C8DB12-31D6-BD59-12F9-E4F521D9F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599" y="153817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" name="Picture 197" descr="Gravestone">
            <a:extLst>
              <a:ext uri="{FF2B5EF4-FFF2-40B4-BE49-F238E27FC236}">
                <a16:creationId xmlns:a16="http://schemas.microsoft.com/office/drawing/2014/main" id="{AD43BD89-A487-6B04-8ECF-F7D219EE7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732" y="1538174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Picture 299" descr="Gravestone">
            <a:extLst>
              <a:ext uri="{FF2B5EF4-FFF2-40B4-BE49-F238E27FC236}">
                <a16:creationId xmlns:a16="http://schemas.microsoft.com/office/drawing/2014/main" id="{0DEE7B91-1C0E-4268-2327-41C48753C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865" y="275209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Picture 300" descr="Gravestone">
            <a:extLst>
              <a:ext uri="{FF2B5EF4-FFF2-40B4-BE49-F238E27FC236}">
                <a16:creationId xmlns:a16="http://schemas.microsoft.com/office/drawing/2014/main" id="{9619D008-B660-45B8-1D79-2F0427D85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735" y="2718804"/>
            <a:ext cx="848269" cy="95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301" descr="Gravestone">
            <a:extLst>
              <a:ext uri="{FF2B5EF4-FFF2-40B4-BE49-F238E27FC236}">
                <a16:creationId xmlns:a16="http://schemas.microsoft.com/office/drawing/2014/main" id="{38222441-9DFA-14E8-A487-E6B0062C7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98" y="275209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Picture 302" descr="Gravestone">
            <a:extLst>
              <a:ext uri="{FF2B5EF4-FFF2-40B4-BE49-F238E27FC236}">
                <a16:creationId xmlns:a16="http://schemas.microsoft.com/office/drawing/2014/main" id="{F700C29A-A62E-A0E1-2213-F40888BFB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131" y="275209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303" descr="Gravestone">
            <a:extLst>
              <a:ext uri="{FF2B5EF4-FFF2-40B4-BE49-F238E27FC236}">
                <a16:creationId xmlns:a16="http://schemas.microsoft.com/office/drawing/2014/main" id="{01D99A86-FF88-3698-27C0-FB3AA469B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264" y="275209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Picture 304" descr="Gravestone">
            <a:extLst>
              <a:ext uri="{FF2B5EF4-FFF2-40B4-BE49-F238E27FC236}">
                <a16:creationId xmlns:a16="http://schemas.microsoft.com/office/drawing/2014/main" id="{CF899EA8-9035-BD53-39AF-1F3798FC6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868" y="275209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Picture 305" descr="Gravestone">
            <a:extLst>
              <a:ext uri="{FF2B5EF4-FFF2-40B4-BE49-F238E27FC236}">
                <a16:creationId xmlns:a16="http://schemas.microsoft.com/office/drawing/2014/main" id="{54FA6424-CA84-F7C9-26BA-1551660A4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001" y="275209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306" descr="Gravestone">
            <a:extLst>
              <a:ext uri="{FF2B5EF4-FFF2-40B4-BE49-F238E27FC236}">
                <a16:creationId xmlns:a16="http://schemas.microsoft.com/office/drawing/2014/main" id="{208B74BA-2CF9-124E-49E7-1DB0524D6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134" y="275209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Picture 307" descr="Gravestone">
            <a:extLst>
              <a:ext uri="{FF2B5EF4-FFF2-40B4-BE49-F238E27FC236}">
                <a16:creationId xmlns:a16="http://schemas.microsoft.com/office/drawing/2014/main" id="{52B7A8E5-93FB-C4D9-B6D9-B991057FA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267" y="275209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308" descr="Gravestone">
            <a:extLst>
              <a:ext uri="{FF2B5EF4-FFF2-40B4-BE49-F238E27FC236}">
                <a16:creationId xmlns:a16="http://schemas.microsoft.com/office/drawing/2014/main" id="{3C95F1C8-7A1C-9D7D-218D-F874331D5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00" y="275209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Picture 309" descr="Gravestone">
            <a:extLst>
              <a:ext uri="{FF2B5EF4-FFF2-40B4-BE49-F238E27FC236}">
                <a16:creationId xmlns:a16="http://schemas.microsoft.com/office/drawing/2014/main" id="{C6E017EB-0A4A-0ADB-4374-5D9049E01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3" y="275209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Picture 310" descr="Gravestone">
            <a:extLst>
              <a:ext uri="{FF2B5EF4-FFF2-40B4-BE49-F238E27FC236}">
                <a16:creationId xmlns:a16="http://schemas.microsoft.com/office/drawing/2014/main" id="{1A828338-5D07-BC74-DCD2-4E7041261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" y="275209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311" descr="Gravestone">
            <a:extLst>
              <a:ext uri="{FF2B5EF4-FFF2-40B4-BE49-F238E27FC236}">
                <a16:creationId xmlns:a16="http://schemas.microsoft.com/office/drawing/2014/main" id="{AA89D7F3-1F39-218A-0B62-A3C3373A1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200" y="2718804"/>
            <a:ext cx="848269" cy="95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Picture 312" descr="Gravestone">
            <a:extLst>
              <a:ext uri="{FF2B5EF4-FFF2-40B4-BE49-F238E27FC236}">
                <a16:creationId xmlns:a16="http://schemas.microsoft.com/office/drawing/2014/main" id="{41654CA6-7C1A-1FE0-CA09-77508CAEF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790" y="275209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313" descr="Gravestone">
            <a:extLst>
              <a:ext uri="{FF2B5EF4-FFF2-40B4-BE49-F238E27FC236}">
                <a16:creationId xmlns:a16="http://schemas.microsoft.com/office/drawing/2014/main" id="{72464638-7F99-CF5E-63EE-A3E3BA0B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931" y="275209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Picture 314" descr="Gravestone">
            <a:extLst>
              <a:ext uri="{FF2B5EF4-FFF2-40B4-BE49-F238E27FC236}">
                <a16:creationId xmlns:a16="http://schemas.microsoft.com/office/drawing/2014/main" id="{F1D91761-D45D-F129-CB9B-8080B6843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4" y="275209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Picture 315" descr="Gravestone">
            <a:extLst>
              <a:ext uri="{FF2B5EF4-FFF2-40B4-BE49-F238E27FC236}">
                <a16:creationId xmlns:a16="http://schemas.microsoft.com/office/drawing/2014/main" id="{2C7A7089-44B5-0F57-EE2A-DC2BB0E07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197" y="275209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316" descr="Gravestone">
            <a:extLst>
              <a:ext uri="{FF2B5EF4-FFF2-40B4-BE49-F238E27FC236}">
                <a16:creationId xmlns:a16="http://schemas.microsoft.com/office/drawing/2014/main" id="{02857BD6-4562-45B2-3270-0B62B9F26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330" y="275209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Picture 317" descr="Gravestone">
            <a:extLst>
              <a:ext uri="{FF2B5EF4-FFF2-40B4-BE49-F238E27FC236}">
                <a16:creationId xmlns:a16="http://schemas.microsoft.com/office/drawing/2014/main" id="{1FEAF1EF-F0E4-3073-D9D6-9B0226E52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463" y="275209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318" descr="Gravestone">
            <a:extLst>
              <a:ext uri="{FF2B5EF4-FFF2-40B4-BE49-F238E27FC236}">
                <a16:creationId xmlns:a16="http://schemas.microsoft.com/office/drawing/2014/main" id="{1EB799F1-661F-7A48-96AE-A72A85B6D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96" y="275209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Picture 319" descr="Gravestone">
            <a:extLst>
              <a:ext uri="{FF2B5EF4-FFF2-40B4-BE49-F238E27FC236}">
                <a16:creationId xmlns:a16="http://schemas.microsoft.com/office/drawing/2014/main" id="{2FFFF374-B541-9355-A0CF-1C66CAB63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729" y="275209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Picture 320" descr="Gravestone">
            <a:extLst>
              <a:ext uri="{FF2B5EF4-FFF2-40B4-BE49-F238E27FC236}">
                <a16:creationId xmlns:a16="http://schemas.microsoft.com/office/drawing/2014/main" id="{D975A9E5-21BB-F494-B37D-2A0B7962D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33" y="275209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321" descr="Gravestone">
            <a:extLst>
              <a:ext uri="{FF2B5EF4-FFF2-40B4-BE49-F238E27FC236}">
                <a16:creationId xmlns:a16="http://schemas.microsoft.com/office/drawing/2014/main" id="{0674ECBE-BE68-800B-C203-B34E842DD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466" y="275209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Picture 322" descr="Gravestone">
            <a:extLst>
              <a:ext uri="{FF2B5EF4-FFF2-40B4-BE49-F238E27FC236}">
                <a16:creationId xmlns:a16="http://schemas.microsoft.com/office/drawing/2014/main" id="{F26A4571-440B-072F-AD5B-9E6557532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599" y="275209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323" descr="Gravestone">
            <a:extLst>
              <a:ext uri="{FF2B5EF4-FFF2-40B4-BE49-F238E27FC236}">
                <a16:creationId xmlns:a16="http://schemas.microsoft.com/office/drawing/2014/main" id="{2471BB98-7A8F-E40E-2870-19A70DE31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732" y="275209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Picture 324" descr="Gravestone">
            <a:extLst>
              <a:ext uri="{FF2B5EF4-FFF2-40B4-BE49-F238E27FC236}">
                <a16:creationId xmlns:a16="http://schemas.microsoft.com/office/drawing/2014/main" id="{8437B93F-AF49-9D1B-9358-29F14A5D8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865" y="388183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Picture 325" descr="Gravestone">
            <a:extLst>
              <a:ext uri="{FF2B5EF4-FFF2-40B4-BE49-F238E27FC236}">
                <a16:creationId xmlns:a16="http://schemas.microsoft.com/office/drawing/2014/main" id="{6D1A11F9-2DB4-01B4-7F2C-BC435A98C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735" y="3848546"/>
            <a:ext cx="848269" cy="95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326" descr="Gravestone">
            <a:extLst>
              <a:ext uri="{FF2B5EF4-FFF2-40B4-BE49-F238E27FC236}">
                <a16:creationId xmlns:a16="http://schemas.microsoft.com/office/drawing/2014/main" id="{26F9FD91-433C-6C53-FC76-E42F43797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98" y="388183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Picture 327" descr="Gravestone">
            <a:extLst>
              <a:ext uri="{FF2B5EF4-FFF2-40B4-BE49-F238E27FC236}">
                <a16:creationId xmlns:a16="http://schemas.microsoft.com/office/drawing/2014/main" id="{03DDD909-310B-C456-8DD4-C71F9A4D3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131" y="388183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328" descr="Gravestone">
            <a:extLst>
              <a:ext uri="{FF2B5EF4-FFF2-40B4-BE49-F238E27FC236}">
                <a16:creationId xmlns:a16="http://schemas.microsoft.com/office/drawing/2014/main" id="{2767DEC8-E520-A079-B432-2726551F0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264" y="388183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Picture 329" descr="Gravestone">
            <a:extLst>
              <a:ext uri="{FF2B5EF4-FFF2-40B4-BE49-F238E27FC236}">
                <a16:creationId xmlns:a16="http://schemas.microsoft.com/office/drawing/2014/main" id="{F1C73394-3272-E20E-4F23-E05DE9953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868" y="388183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Picture 330" descr="Gravestone">
            <a:extLst>
              <a:ext uri="{FF2B5EF4-FFF2-40B4-BE49-F238E27FC236}">
                <a16:creationId xmlns:a16="http://schemas.microsoft.com/office/drawing/2014/main" id="{C6E84FCB-C9D8-582E-D35C-CF09EA6F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001" y="388183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331" descr="Gravestone">
            <a:extLst>
              <a:ext uri="{FF2B5EF4-FFF2-40B4-BE49-F238E27FC236}">
                <a16:creationId xmlns:a16="http://schemas.microsoft.com/office/drawing/2014/main" id="{700B74F6-5360-725B-BC9A-6E4C6DB5D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134" y="388183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Picture 332" descr="Gravestone">
            <a:extLst>
              <a:ext uri="{FF2B5EF4-FFF2-40B4-BE49-F238E27FC236}">
                <a16:creationId xmlns:a16="http://schemas.microsoft.com/office/drawing/2014/main" id="{A7B1A898-D9C8-9BE7-B20E-F265C2554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267" y="388183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333" descr="Gravestone">
            <a:extLst>
              <a:ext uri="{FF2B5EF4-FFF2-40B4-BE49-F238E27FC236}">
                <a16:creationId xmlns:a16="http://schemas.microsoft.com/office/drawing/2014/main" id="{93F51E10-70A9-6AED-C97E-1C164D2E1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00" y="388183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Picture 334" descr="Gravestone">
            <a:extLst>
              <a:ext uri="{FF2B5EF4-FFF2-40B4-BE49-F238E27FC236}">
                <a16:creationId xmlns:a16="http://schemas.microsoft.com/office/drawing/2014/main" id="{5A37D65F-7AB6-83A1-2735-A1B25C806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3" y="388183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Picture 335" descr="Gravestone">
            <a:extLst>
              <a:ext uri="{FF2B5EF4-FFF2-40B4-BE49-F238E27FC236}">
                <a16:creationId xmlns:a16="http://schemas.microsoft.com/office/drawing/2014/main" id="{26969C46-C471-495A-9688-307134CDE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" y="388183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336" descr="Gravestone">
            <a:extLst>
              <a:ext uri="{FF2B5EF4-FFF2-40B4-BE49-F238E27FC236}">
                <a16:creationId xmlns:a16="http://schemas.microsoft.com/office/drawing/2014/main" id="{C371E06C-B9DA-DA54-36A0-C7002AFCB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200" y="3848546"/>
            <a:ext cx="848269" cy="95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Picture 337" descr="Gravestone">
            <a:extLst>
              <a:ext uri="{FF2B5EF4-FFF2-40B4-BE49-F238E27FC236}">
                <a16:creationId xmlns:a16="http://schemas.microsoft.com/office/drawing/2014/main" id="{4EBFE63B-97BD-01F3-B2A6-B1D030F60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790" y="388183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338" descr="Gravestone">
            <a:extLst>
              <a:ext uri="{FF2B5EF4-FFF2-40B4-BE49-F238E27FC236}">
                <a16:creationId xmlns:a16="http://schemas.microsoft.com/office/drawing/2014/main" id="{5875C4B4-9943-5AA2-6F4A-FA3C6E6D2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931" y="388183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Picture 339" descr="Gravestone">
            <a:extLst>
              <a:ext uri="{FF2B5EF4-FFF2-40B4-BE49-F238E27FC236}">
                <a16:creationId xmlns:a16="http://schemas.microsoft.com/office/drawing/2014/main" id="{3B38C772-9C93-28C3-A585-B60EFB0E7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4" y="388183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Picture 340" descr="Gravestone">
            <a:extLst>
              <a:ext uri="{FF2B5EF4-FFF2-40B4-BE49-F238E27FC236}">
                <a16:creationId xmlns:a16="http://schemas.microsoft.com/office/drawing/2014/main" id="{D013C514-E1C7-CEAD-AA80-53040A7AA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197" y="388183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341" descr="Gravestone">
            <a:extLst>
              <a:ext uri="{FF2B5EF4-FFF2-40B4-BE49-F238E27FC236}">
                <a16:creationId xmlns:a16="http://schemas.microsoft.com/office/drawing/2014/main" id="{E356A9DB-E463-860D-5274-84E9C72F1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330" y="388183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Picture 342" descr="Gravestone">
            <a:extLst>
              <a:ext uri="{FF2B5EF4-FFF2-40B4-BE49-F238E27FC236}">
                <a16:creationId xmlns:a16="http://schemas.microsoft.com/office/drawing/2014/main" id="{B0D8BA3B-BF92-9843-45D3-68A1B029A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463" y="388183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343" descr="Gravestone">
            <a:extLst>
              <a:ext uri="{FF2B5EF4-FFF2-40B4-BE49-F238E27FC236}">
                <a16:creationId xmlns:a16="http://schemas.microsoft.com/office/drawing/2014/main" id="{C9D24291-9041-34A1-A33E-E2C5964D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96" y="388183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Picture 344" descr="Gravestone">
            <a:extLst>
              <a:ext uri="{FF2B5EF4-FFF2-40B4-BE49-F238E27FC236}">
                <a16:creationId xmlns:a16="http://schemas.microsoft.com/office/drawing/2014/main" id="{6021793A-8524-806E-223C-352DEBE8E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729" y="388183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Picture 345" descr="Gravestone">
            <a:extLst>
              <a:ext uri="{FF2B5EF4-FFF2-40B4-BE49-F238E27FC236}">
                <a16:creationId xmlns:a16="http://schemas.microsoft.com/office/drawing/2014/main" id="{4DFD0A63-B554-6A2D-0070-999C8A21A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33" y="388183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346" descr="Gravestone">
            <a:extLst>
              <a:ext uri="{FF2B5EF4-FFF2-40B4-BE49-F238E27FC236}">
                <a16:creationId xmlns:a16="http://schemas.microsoft.com/office/drawing/2014/main" id="{7CA5315C-A49A-D999-6A67-741720444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466" y="388183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Picture 347" descr="Gravestone">
            <a:extLst>
              <a:ext uri="{FF2B5EF4-FFF2-40B4-BE49-F238E27FC236}">
                <a16:creationId xmlns:a16="http://schemas.microsoft.com/office/drawing/2014/main" id="{358604C8-A9B6-23D3-AF8D-D30B64B2C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599" y="388183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348" descr="Gravestone">
            <a:extLst>
              <a:ext uri="{FF2B5EF4-FFF2-40B4-BE49-F238E27FC236}">
                <a16:creationId xmlns:a16="http://schemas.microsoft.com/office/drawing/2014/main" id="{C4B23941-C970-1E03-ED6D-0C992A3FC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732" y="3881833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Picture 349" descr="Gravestone">
            <a:extLst>
              <a:ext uri="{FF2B5EF4-FFF2-40B4-BE49-F238E27FC236}">
                <a16:creationId xmlns:a16="http://schemas.microsoft.com/office/drawing/2014/main" id="{9CF6E1D3-1E61-FC78-4021-F93326514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865" y="50593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Picture 350" descr="Gravestone">
            <a:extLst>
              <a:ext uri="{FF2B5EF4-FFF2-40B4-BE49-F238E27FC236}">
                <a16:creationId xmlns:a16="http://schemas.microsoft.com/office/drawing/2014/main" id="{8EC65553-4ABF-14B1-E083-428BBF62C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735" y="5026014"/>
            <a:ext cx="848269" cy="95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351" descr="Gravestone">
            <a:extLst>
              <a:ext uri="{FF2B5EF4-FFF2-40B4-BE49-F238E27FC236}">
                <a16:creationId xmlns:a16="http://schemas.microsoft.com/office/drawing/2014/main" id="{B8B86951-7E22-BD2C-E81D-0B7F66FCE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98" y="50593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Picture 352" descr="Gravestone">
            <a:extLst>
              <a:ext uri="{FF2B5EF4-FFF2-40B4-BE49-F238E27FC236}">
                <a16:creationId xmlns:a16="http://schemas.microsoft.com/office/drawing/2014/main" id="{1BDFC046-F447-D757-5A22-D60FED4CC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131" y="50593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353" descr="Gravestone">
            <a:extLst>
              <a:ext uri="{FF2B5EF4-FFF2-40B4-BE49-F238E27FC236}">
                <a16:creationId xmlns:a16="http://schemas.microsoft.com/office/drawing/2014/main" id="{4DC46BAF-390D-9F3C-1F24-81D4CF08D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264" y="50593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354" descr="Gravestone">
            <a:extLst>
              <a:ext uri="{FF2B5EF4-FFF2-40B4-BE49-F238E27FC236}">
                <a16:creationId xmlns:a16="http://schemas.microsoft.com/office/drawing/2014/main" id="{29E3545B-A943-8111-6F54-0380A118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868" y="50593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355" descr="Gravestone">
            <a:extLst>
              <a:ext uri="{FF2B5EF4-FFF2-40B4-BE49-F238E27FC236}">
                <a16:creationId xmlns:a16="http://schemas.microsoft.com/office/drawing/2014/main" id="{2B5C3CEB-9669-03B7-C105-DD2E44617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001" y="50593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356" descr="Gravestone">
            <a:extLst>
              <a:ext uri="{FF2B5EF4-FFF2-40B4-BE49-F238E27FC236}">
                <a16:creationId xmlns:a16="http://schemas.microsoft.com/office/drawing/2014/main" id="{F75A980A-89B1-5D54-A539-8B6AB4E3C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134" y="50593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Picture 357" descr="Gravestone">
            <a:extLst>
              <a:ext uri="{FF2B5EF4-FFF2-40B4-BE49-F238E27FC236}">
                <a16:creationId xmlns:a16="http://schemas.microsoft.com/office/drawing/2014/main" id="{47FFBF47-5D2A-EADA-6E7B-194ADF9E3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267" y="50593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358" descr="Gravestone">
            <a:extLst>
              <a:ext uri="{FF2B5EF4-FFF2-40B4-BE49-F238E27FC236}">
                <a16:creationId xmlns:a16="http://schemas.microsoft.com/office/drawing/2014/main" id="{9D34FC4E-E17D-B938-B1B6-85273CBD0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00" y="50593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Picture 359" descr="Gravestone">
            <a:extLst>
              <a:ext uri="{FF2B5EF4-FFF2-40B4-BE49-F238E27FC236}">
                <a16:creationId xmlns:a16="http://schemas.microsoft.com/office/drawing/2014/main" id="{CA807928-BAB4-3D39-1E5A-E3C9415CE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3" y="50593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Picture 360" descr="Gravestone">
            <a:extLst>
              <a:ext uri="{FF2B5EF4-FFF2-40B4-BE49-F238E27FC236}">
                <a16:creationId xmlns:a16="http://schemas.microsoft.com/office/drawing/2014/main" id="{C8CED3C7-18BC-C416-3C78-A8B61EE94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" y="50593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361" descr="Gravestone">
            <a:extLst>
              <a:ext uri="{FF2B5EF4-FFF2-40B4-BE49-F238E27FC236}">
                <a16:creationId xmlns:a16="http://schemas.microsoft.com/office/drawing/2014/main" id="{B1AF5C01-16AD-F7BE-EABB-1411EE426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200" y="5026014"/>
            <a:ext cx="848269" cy="95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Picture 362" descr="Gravestone">
            <a:extLst>
              <a:ext uri="{FF2B5EF4-FFF2-40B4-BE49-F238E27FC236}">
                <a16:creationId xmlns:a16="http://schemas.microsoft.com/office/drawing/2014/main" id="{72F1336F-1F72-4497-7CCF-99FE8A9F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790" y="50593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363" descr="Gravestone">
            <a:extLst>
              <a:ext uri="{FF2B5EF4-FFF2-40B4-BE49-F238E27FC236}">
                <a16:creationId xmlns:a16="http://schemas.microsoft.com/office/drawing/2014/main" id="{239F4177-7337-4117-3603-7C14B558A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931" y="50593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Picture 364" descr="Gravestone">
            <a:extLst>
              <a:ext uri="{FF2B5EF4-FFF2-40B4-BE49-F238E27FC236}">
                <a16:creationId xmlns:a16="http://schemas.microsoft.com/office/drawing/2014/main" id="{5674A216-3D3E-3148-6396-0A13BC38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4" y="50593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Picture 365" descr="Gravestone">
            <a:extLst>
              <a:ext uri="{FF2B5EF4-FFF2-40B4-BE49-F238E27FC236}">
                <a16:creationId xmlns:a16="http://schemas.microsoft.com/office/drawing/2014/main" id="{12812B21-4E79-FC27-ACB9-A7D23FC53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197" y="50593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366" descr="Gravestone">
            <a:extLst>
              <a:ext uri="{FF2B5EF4-FFF2-40B4-BE49-F238E27FC236}">
                <a16:creationId xmlns:a16="http://schemas.microsoft.com/office/drawing/2014/main" id="{AEF17C23-1458-C8F6-FAC7-15097DFBE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330" y="50593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Picture 367" descr="Gravestone">
            <a:extLst>
              <a:ext uri="{FF2B5EF4-FFF2-40B4-BE49-F238E27FC236}">
                <a16:creationId xmlns:a16="http://schemas.microsoft.com/office/drawing/2014/main" id="{CDBD4B15-28A5-621A-C7D8-0365ECDEC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463" y="50593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368" descr="Gravestone">
            <a:extLst>
              <a:ext uri="{FF2B5EF4-FFF2-40B4-BE49-F238E27FC236}">
                <a16:creationId xmlns:a16="http://schemas.microsoft.com/office/drawing/2014/main" id="{475075B8-149E-F519-DC8E-4AFE6F6BD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96" y="50593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Picture 369" descr="Gravestone">
            <a:extLst>
              <a:ext uri="{FF2B5EF4-FFF2-40B4-BE49-F238E27FC236}">
                <a16:creationId xmlns:a16="http://schemas.microsoft.com/office/drawing/2014/main" id="{E7B32833-5966-4579-E12F-073E3C1BE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729" y="50593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Picture 370" descr="Gravestone">
            <a:extLst>
              <a:ext uri="{FF2B5EF4-FFF2-40B4-BE49-F238E27FC236}">
                <a16:creationId xmlns:a16="http://schemas.microsoft.com/office/drawing/2014/main" id="{20FF071A-E522-D4BC-3CC6-725A6A11F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33" y="50593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371" descr="Gravestone">
            <a:extLst>
              <a:ext uri="{FF2B5EF4-FFF2-40B4-BE49-F238E27FC236}">
                <a16:creationId xmlns:a16="http://schemas.microsoft.com/office/drawing/2014/main" id="{B1EB8D56-AF3E-40A9-41E8-FCC9C266D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466" y="50593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Picture 372" descr="Gravestone">
            <a:extLst>
              <a:ext uri="{FF2B5EF4-FFF2-40B4-BE49-F238E27FC236}">
                <a16:creationId xmlns:a16="http://schemas.microsoft.com/office/drawing/2014/main" id="{F340B097-FFA3-FDC1-4EF3-672D4E6B2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599" y="50593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373" descr="Gravestone">
            <a:extLst>
              <a:ext uri="{FF2B5EF4-FFF2-40B4-BE49-F238E27FC236}">
                <a16:creationId xmlns:a16="http://schemas.microsoft.com/office/drawing/2014/main" id="{C940612B-52D7-8AEA-D7CB-0043E0FF2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732" y="5059301"/>
            <a:ext cx="818607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Graphic 1099" descr="Woman with solid fill">
            <a:extLst>
              <a:ext uri="{FF2B5EF4-FFF2-40B4-BE49-F238E27FC236}">
                <a16:creationId xmlns:a16="http://schemas.microsoft.com/office/drawing/2014/main" id="{1A83C671-94AA-5E88-E59E-1AB8A501E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243" y="1459725"/>
            <a:ext cx="972000" cy="972000"/>
          </a:xfrm>
          <a:prstGeom prst="rect">
            <a:avLst/>
          </a:prstGeom>
        </p:spPr>
      </p:pic>
      <p:pic>
        <p:nvPicPr>
          <p:cNvPr id="1101" name="Graphic 1100" descr="Man with solid fill">
            <a:extLst>
              <a:ext uri="{FF2B5EF4-FFF2-40B4-BE49-F238E27FC236}">
                <a16:creationId xmlns:a16="http://schemas.microsoft.com/office/drawing/2014/main" id="{5F222DE3-0215-A8DD-570F-7080F5C37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7665" y="1459725"/>
            <a:ext cx="972000" cy="972000"/>
          </a:xfrm>
          <a:prstGeom prst="rect">
            <a:avLst/>
          </a:prstGeom>
        </p:spPr>
      </p:pic>
      <p:pic>
        <p:nvPicPr>
          <p:cNvPr id="1102" name="Graphic 1101" descr="Woman with solid fill">
            <a:extLst>
              <a:ext uri="{FF2B5EF4-FFF2-40B4-BE49-F238E27FC236}">
                <a16:creationId xmlns:a16="http://schemas.microsoft.com/office/drawing/2014/main" id="{68E036B8-CAF2-B153-FE18-66F93573C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378" y="2664712"/>
            <a:ext cx="972000" cy="972000"/>
          </a:xfrm>
          <a:prstGeom prst="rect">
            <a:avLst/>
          </a:prstGeom>
        </p:spPr>
      </p:pic>
      <p:pic>
        <p:nvPicPr>
          <p:cNvPr id="1103" name="Graphic 1102" descr="Man with solid fill">
            <a:extLst>
              <a:ext uri="{FF2B5EF4-FFF2-40B4-BE49-F238E27FC236}">
                <a16:creationId xmlns:a16="http://schemas.microsoft.com/office/drawing/2014/main" id="{0BA04362-92B7-4E58-D46F-B60FC6409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83" y="1459725"/>
            <a:ext cx="972000" cy="972000"/>
          </a:xfrm>
          <a:prstGeom prst="rect">
            <a:avLst/>
          </a:prstGeom>
        </p:spPr>
      </p:pic>
      <p:pic>
        <p:nvPicPr>
          <p:cNvPr id="1104" name="Graphic 1103" descr="Woman with solid fill">
            <a:extLst>
              <a:ext uri="{FF2B5EF4-FFF2-40B4-BE49-F238E27FC236}">
                <a16:creationId xmlns:a16="http://schemas.microsoft.com/office/drawing/2014/main" id="{732C7B94-718E-97B3-FBD9-6619D2996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5" y="5014103"/>
            <a:ext cx="972000" cy="972000"/>
          </a:xfrm>
          <a:prstGeom prst="rect">
            <a:avLst/>
          </a:prstGeom>
        </p:spPr>
      </p:pic>
      <p:pic>
        <p:nvPicPr>
          <p:cNvPr id="1105" name="Graphic 1104" descr="Man with solid fill">
            <a:extLst>
              <a:ext uri="{FF2B5EF4-FFF2-40B4-BE49-F238E27FC236}">
                <a16:creationId xmlns:a16="http://schemas.microsoft.com/office/drawing/2014/main" id="{D7EEE7D5-847C-F5E4-DBDA-C0888B070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3811043"/>
            <a:ext cx="972000" cy="972000"/>
          </a:xfrm>
          <a:prstGeom prst="rect">
            <a:avLst/>
          </a:prstGeom>
        </p:spPr>
      </p:pic>
      <p:pic>
        <p:nvPicPr>
          <p:cNvPr id="1106" name="Graphic 1105" descr="Woman with solid fill">
            <a:extLst>
              <a:ext uri="{FF2B5EF4-FFF2-40B4-BE49-F238E27FC236}">
                <a16:creationId xmlns:a16="http://schemas.microsoft.com/office/drawing/2014/main" id="{3E6AEAC3-5267-B559-6598-CA483695A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150" y="1459725"/>
            <a:ext cx="972000" cy="972000"/>
          </a:xfrm>
          <a:prstGeom prst="rect">
            <a:avLst/>
          </a:prstGeom>
        </p:spPr>
      </p:pic>
      <p:pic>
        <p:nvPicPr>
          <p:cNvPr id="1107" name="Graphic 1106" descr="Man with solid fill">
            <a:extLst>
              <a:ext uri="{FF2B5EF4-FFF2-40B4-BE49-F238E27FC236}">
                <a16:creationId xmlns:a16="http://schemas.microsoft.com/office/drawing/2014/main" id="{C7779098-1FE4-E276-966E-07A843103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3800" y="2664712"/>
            <a:ext cx="972000" cy="972000"/>
          </a:xfrm>
          <a:prstGeom prst="rect">
            <a:avLst/>
          </a:prstGeom>
        </p:spPr>
      </p:pic>
      <p:pic>
        <p:nvPicPr>
          <p:cNvPr id="1108" name="Graphic 1107" descr="Woman with solid fill">
            <a:extLst>
              <a:ext uri="{FF2B5EF4-FFF2-40B4-BE49-F238E27FC236}">
                <a16:creationId xmlns:a16="http://schemas.microsoft.com/office/drawing/2014/main" id="{9E65414E-B11F-3530-5F93-D04857B3D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100" y="3811043"/>
            <a:ext cx="972000" cy="972000"/>
          </a:xfrm>
          <a:prstGeom prst="rect">
            <a:avLst/>
          </a:prstGeom>
        </p:spPr>
      </p:pic>
      <p:pic>
        <p:nvPicPr>
          <p:cNvPr id="1109" name="Graphic 1108" descr="Man with solid fill">
            <a:extLst>
              <a:ext uri="{FF2B5EF4-FFF2-40B4-BE49-F238E27FC236}">
                <a16:creationId xmlns:a16="http://schemas.microsoft.com/office/drawing/2014/main" id="{D380CBD3-3096-A1DB-A5EB-F4F31D5F6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1100" y="5014103"/>
            <a:ext cx="972000" cy="972000"/>
          </a:xfrm>
          <a:prstGeom prst="rect">
            <a:avLst/>
          </a:prstGeom>
        </p:spPr>
      </p:pic>
      <p:pic>
        <p:nvPicPr>
          <p:cNvPr id="1110" name="Graphic 1109" descr="Woman with solid fill">
            <a:extLst>
              <a:ext uri="{FF2B5EF4-FFF2-40B4-BE49-F238E27FC236}">
                <a16:creationId xmlns:a16="http://schemas.microsoft.com/office/drawing/2014/main" id="{1794EAF6-EC78-EFA1-92CD-7CED737AC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471" y="2664712"/>
            <a:ext cx="972000" cy="972000"/>
          </a:xfrm>
          <a:prstGeom prst="rect">
            <a:avLst/>
          </a:prstGeom>
        </p:spPr>
      </p:pic>
      <p:pic>
        <p:nvPicPr>
          <p:cNvPr id="1111" name="Graphic 1110" descr="Man with solid fill">
            <a:extLst>
              <a:ext uri="{FF2B5EF4-FFF2-40B4-BE49-F238E27FC236}">
                <a16:creationId xmlns:a16="http://schemas.microsoft.com/office/drawing/2014/main" id="{5F053BB9-E5EF-DED8-CE69-211EA150D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3326" y="1459725"/>
            <a:ext cx="972000" cy="972000"/>
          </a:xfrm>
          <a:prstGeom prst="rect">
            <a:avLst/>
          </a:prstGeom>
        </p:spPr>
      </p:pic>
      <p:pic>
        <p:nvPicPr>
          <p:cNvPr id="1112" name="Graphic 1111" descr="Woman with solid fill">
            <a:extLst>
              <a:ext uri="{FF2B5EF4-FFF2-40B4-BE49-F238E27FC236}">
                <a16:creationId xmlns:a16="http://schemas.microsoft.com/office/drawing/2014/main" id="{FD1439E9-B37C-3EE5-71DE-D4D0B615B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8538" y="5014103"/>
            <a:ext cx="972000" cy="972000"/>
          </a:xfrm>
          <a:prstGeom prst="rect">
            <a:avLst/>
          </a:prstGeom>
        </p:spPr>
      </p:pic>
      <p:pic>
        <p:nvPicPr>
          <p:cNvPr id="1113" name="Graphic 1112" descr="Man with solid fill">
            <a:extLst>
              <a:ext uri="{FF2B5EF4-FFF2-40B4-BE49-F238E27FC236}">
                <a16:creationId xmlns:a16="http://schemas.microsoft.com/office/drawing/2014/main" id="{AA7EDE55-6145-1810-4447-E8BC9606E9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3393" y="3811043"/>
            <a:ext cx="972000" cy="972000"/>
          </a:xfrm>
          <a:prstGeom prst="rect">
            <a:avLst/>
          </a:prstGeom>
        </p:spPr>
      </p:pic>
      <p:pic>
        <p:nvPicPr>
          <p:cNvPr id="1114" name="Graphic 1113" descr="Man with solid fill">
            <a:extLst>
              <a:ext uri="{FF2B5EF4-FFF2-40B4-BE49-F238E27FC236}">
                <a16:creationId xmlns:a16="http://schemas.microsoft.com/office/drawing/2014/main" id="{0FA244B0-0EB8-F511-4C4D-6C6B84B5E8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86243" y="2664712"/>
            <a:ext cx="972000" cy="972000"/>
          </a:xfrm>
          <a:prstGeom prst="rect">
            <a:avLst/>
          </a:prstGeom>
        </p:spPr>
      </p:pic>
      <p:pic>
        <p:nvPicPr>
          <p:cNvPr id="1115" name="Graphic 1114" descr="Woman with solid fill">
            <a:extLst>
              <a:ext uri="{FF2B5EF4-FFF2-40B4-BE49-F238E27FC236}">
                <a16:creationId xmlns:a16="http://schemas.microsoft.com/office/drawing/2014/main" id="{6714B966-52F9-5825-B5AA-1E437B6B6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8143" y="3811043"/>
            <a:ext cx="972000" cy="972000"/>
          </a:xfrm>
          <a:prstGeom prst="rect">
            <a:avLst/>
          </a:prstGeom>
        </p:spPr>
      </p:pic>
      <p:pic>
        <p:nvPicPr>
          <p:cNvPr id="1116" name="Graphic 1115" descr="Man with solid fill">
            <a:extLst>
              <a:ext uri="{FF2B5EF4-FFF2-40B4-BE49-F238E27FC236}">
                <a16:creationId xmlns:a16="http://schemas.microsoft.com/office/drawing/2014/main" id="{E31AFF61-8EC5-25FB-B99D-8F76332DB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4493" y="5014103"/>
            <a:ext cx="972000" cy="972000"/>
          </a:xfrm>
          <a:prstGeom prst="rect">
            <a:avLst/>
          </a:prstGeom>
        </p:spPr>
      </p:pic>
      <p:pic>
        <p:nvPicPr>
          <p:cNvPr id="1117" name="Graphic 1116" descr="Woman with solid fill">
            <a:extLst>
              <a:ext uri="{FF2B5EF4-FFF2-40B4-BE49-F238E27FC236}">
                <a16:creationId xmlns:a16="http://schemas.microsoft.com/office/drawing/2014/main" id="{57546439-2C92-F052-E90E-AF99F121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9160" y="2664712"/>
            <a:ext cx="972000" cy="972000"/>
          </a:xfrm>
          <a:prstGeom prst="rect">
            <a:avLst/>
          </a:prstGeom>
        </p:spPr>
      </p:pic>
      <p:pic>
        <p:nvPicPr>
          <p:cNvPr id="1118" name="Graphic 1117" descr="Woman with solid fill">
            <a:extLst>
              <a:ext uri="{FF2B5EF4-FFF2-40B4-BE49-F238E27FC236}">
                <a16:creationId xmlns:a16="http://schemas.microsoft.com/office/drawing/2014/main" id="{AEEA455E-BCA0-14D3-F3AC-9CD3CA4CA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8277" y="5014103"/>
            <a:ext cx="972000" cy="972000"/>
          </a:xfrm>
          <a:prstGeom prst="rect">
            <a:avLst/>
          </a:prstGeom>
        </p:spPr>
      </p:pic>
      <p:pic>
        <p:nvPicPr>
          <p:cNvPr id="1119" name="Graphic 1118" descr="Man with solid fill">
            <a:extLst>
              <a:ext uri="{FF2B5EF4-FFF2-40B4-BE49-F238E27FC236}">
                <a16:creationId xmlns:a16="http://schemas.microsoft.com/office/drawing/2014/main" id="{E84E1CC0-B754-115E-F560-0227125D2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26782" y="3811043"/>
            <a:ext cx="972000" cy="972000"/>
          </a:xfrm>
          <a:prstGeom prst="rect">
            <a:avLst/>
          </a:prstGeom>
        </p:spPr>
      </p:pic>
      <p:pic>
        <p:nvPicPr>
          <p:cNvPr id="1121" name="Graphic 1120" descr="Woman with solid fill">
            <a:extLst>
              <a:ext uri="{FF2B5EF4-FFF2-40B4-BE49-F238E27FC236}">
                <a16:creationId xmlns:a16="http://schemas.microsoft.com/office/drawing/2014/main" id="{CB4B2D96-AEF6-8E31-1500-CC705415D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7882" y="3811043"/>
            <a:ext cx="972000" cy="972000"/>
          </a:xfrm>
          <a:prstGeom prst="rect">
            <a:avLst/>
          </a:prstGeom>
        </p:spPr>
      </p:pic>
      <p:pic>
        <p:nvPicPr>
          <p:cNvPr id="1122" name="Graphic 1121" descr="Man with solid fill">
            <a:extLst>
              <a:ext uri="{FF2B5EF4-FFF2-40B4-BE49-F238E27FC236}">
                <a16:creationId xmlns:a16="http://schemas.microsoft.com/office/drawing/2014/main" id="{73274749-40B9-32DA-F72E-38554009F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7882" y="5014103"/>
            <a:ext cx="972000" cy="972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AA0E379-6209-1D57-E5CC-544B19C5FE3E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61E90EB-5DBB-2AFC-E6AD-5819CBC7A5EE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C2BE17F1-D986-E413-16D3-909D5CCD6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E178D56B-39F0-C019-EA86-335841E3A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55B074BC-CEE1-C6E4-1E78-A2550313D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8" name="Picture 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081E04B-7068-12B0-0558-A6E2A02C9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093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4">
            <a:extLst>
              <a:ext uri="{FF2B5EF4-FFF2-40B4-BE49-F238E27FC236}">
                <a16:creationId xmlns:a16="http://schemas.microsoft.com/office/drawing/2014/main" id="{C4926760-7E47-19F4-A541-20C17AABF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878"/>
            <a:ext cx="10515600" cy="182739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This means that people</a:t>
            </a:r>
            <a:br>
              <a:rPr lang="en-GB" dirty="0"/>
            </a:br>
            <a:r>
              <a:rPr lang="en-GB" dirty="0"/>
              <a:t>with a learning disability are</a:t>
            </a:r>
            <a:br>
              <a:rPr lang="en-GB" dirty="0"/>
            </a:br>
            <a:r>
              <a:rPr lang="en-GB" b="1" dirty="0"/>
              <a:t>twice as likely</a:t>
            </a:r>
            <a:br>
              <a:rPr lang="en-GB" b="1" dirty="0"/>
            </a:br>
            <a:r>
              <a:rPr lang="en-GB" dirty="0"/>
              <a:t>to die before their time.</a:t>
            </a:r>
          </a:p>
        </p:txBody>
      </p:sp>
      <p:pic>
        <p:nvPicPr>
          <p:cNvPr id="30" name="Picture 29" descr="Gravestone">
            <a:extLst>
              <a:ext uri="{FF2B5EF4-FFF2-40B4-BE49-F238E27FC236}">
                <a16:creationId xmlns:a16="http://schemas.microsoft.com/office/drawing/2014/main" id="{1338E82B-A958-271C-FF04-75783B294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277" y="2604372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Making Plans Sad">
            <a:extLst>
              <a:ext uri="{FF2B5EF4-FFF2-40B4-BE49-F238E27FC236}">
                <a16:creationId xmlns:a16="http://schemas.microsoft.com/office/drawing/2014/main" id="{D777831F-A59E-FA94-0B14-4EB9CB174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14" y="2604372"/>
            <a:ext cx="4237348" cy="423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E746D0-081E-9EF2-1F07-65CCACFCC11F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F94F594-C4ED-F72D-520C-53B736BC1FF0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F2B91349-99BB-87A0-4B28-E238218AB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E6E0A96F-F27E-FBB7-9E51-1F9459340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B5E92A55-9CFA-9D29-DCCE-987FB92E4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3" name="Picture 12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19FC7D-36E9-DB84-F6C6-460A1DEA4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45305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956" y="406768"/>
            <a:ext cx="9183130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The pink part: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COVID-19 and heatwaves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 descr="Coronavirus Symptoms">
            <a:extLst>
              <a:ext uri="{FF2B5EF4-FFF2-40B4-BE49-F238E27FC236}">
                <a16:creationId xmlns:a16="http://schemas.microsoft.com/office/drawing/2014/main" id="{AE89564F-390B-4633-A080-26C9180AA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01" y="1732331"/>
            <a:ext cx="4985634" cy="498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ovid Variant 2">
            <a:extLst>
              <a:ext uri="{FF2B5EF4-FFF2-40B4-BE49-F238E27FC236}">
                <a16:creationId xmlns:a16="http://schemas.microsoft.com/office/drawing/2014/main" id="{CA850148-2234-E5D0-DDB8-1EE1EAA3A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49" y="4225148"/>
            <a:ext cx="761912" cy="76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vid Variant 2">
            <a:extLst>
              <a:ext uri="{FF2B5EF4-FFF2-40B4-BE49-F238E27FC236}">
                <a16:creationId xmlns:a16="http://schemas.microsoft.com/office/drawing/2014/main" id="{626A4A81-B763-A4D5-6701-AE1E0DB0C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398" y="1927435"/>
            <a:ext cx="848571" cy="8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ovid Variant 2">
            <a:extLst>
              <a:ext uri="{FF2B5EF4-FFF2-40B4-BE49-F238E27FC236}">
                <a16:creationId xmlns:a16="http://schemas.microsoft.com/office/drawing/2014/main" id="{AC860D4A-CAFB-33F3-A679-900913045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180" y="4668253"/>
            <a:ext cx="637614" cy="63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vid Variant 2">
            <a:extLst>
              <a:ext uri="{FF2B5EF4-FFF2-40B4-BE49-F238E27FC236}">
                <a16:creationId xmlns:a16="http://schemas.microsoft.com/office/drawing/2014/main" id="{F9DB1350-9031-C4DC-65EF-354EE0C21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00" y="1927434"/>
            <a:ext cx="848571" cy="8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women with sunburn">
            <a:extLst>
              <a:ext uri="{FF2B5EF4-FFF2-40B4-BE49-F238E27FC236}">
                <a16:creationId xmlns:a16="http://schemas.microsoft.com/office/drawing/2014/main" id="{B3A98994-6129-4D57-C1AC-2312A251C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953" y="1908841"/>
            <a:ext cx="4273389" cy="427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4051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657" y="406768"/>
            <a:ext cx="9772429" cy="1325563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This is a </a:t>
            </a:r>
            <a:r>
              <a:rPr lang="en-GB" b="1" dirty="0">
                <a:latin typeface="Century Gothic" panose="020B0502020202020204" pitchFamily="34" charset="0"/>
              </a:rPr>
              <a:t>spot the difference </a:t>
            </a:r>
            <a:r>
              <a:rPr lang="en-GB" dirty="0">
                <a:latin typeface="Century Gothic" panose="020B0502020202020204" pitchFamily="34" charset="0"/>
              </a:rPr>
              <a:t>chapter</a:t>
            </a:r>
            <a:endParaRPr lang="en-GB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75A15A-13EE-8065-DE46-01A43F2FF44D}"/>
              </a:ext>
            </a:extLst>
          </p:cNvPr>
          <p:cNvGrpSpPr/>
          <p:nvPr/>
        </p:nvGrpSpPr>
        <p:grpSpPr>
          <a:xfrm>
            <a:off x="2607211" y="1732331"/>
            <a:ext cx="6541244" cy="3270286"/>
            <a:chOff x="1016049" y="1732331"/>
            <a:chExt cx="9972293" cy="4985634"/>
          </a:xfrm>
        </p:grpSpPr>
        <p:pic>
          <p:nvPicPr>
            <p:cNvPr id="3" name="Picture 4" descr="Coronavirus Symptoms">
              <a:extLst>
                <a:ext uri="{FF2B5EF4-FFF2-40B4-BE49-F238E27FC236}">
                  <a16:creationId xmlns:a16="http://schemas.microsoft.com/office/drawing/2014/main" id="{AE89564F-390B-4633-A080-26C9180AA4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201" y="1732331"/>
              <a:ext cx="4985634" cy="4985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Covid Variant 2">
              <a:extLst>
                <a:ext uri="{FF2B5EF4-FFF2-40B4-BE49-F238E27FC236}">
                  <a16:creationId xmlns:a16="http://schemas.microsoft.com/office/drawing/2014/main" id="{CA850148-2234-E5D0-DDB8-1EE1EAA3A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049" y="4225148"/>
              <a:ext cx="761912" cy="761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Covid Variant 2">
              <a:extLst>
                <a:ext uri="{FF2B5EF4-FFF2-40B4-BE49-F238E27FC236}">
                  <a16:creationId xmlns:a16="http://schemas.microsoft.com/office/drawing/2014/main" id="{626A4A81-B763-A4D5-6701-AE1E0DB0C7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5398" y="1927435"/>
              <a:ext cx="848571" cy="848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ovid Variant 2">
              <a:extLst>
                <a:ext uri="{FF2B5EF4-FFF2-40B4-BE49-F238E27FC236}">
                  <a16:creationId xmlns:a16="http://schemas.microsoft.com/office/drawing/2014/main" id="{AC860D4A-CAFB-33F3-A679-900913045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7180" y="4668253"/>
              <a:ext cx="637614" cy="637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Covid Variant 2">
              <a:extLst>
                <a:ext uri="{FF2B5EF4-FFF2-40B4-BE49-F238E27FC236}">
                  <a16:creationId xmlns:a16="http://schemas.microsoft.com/office/drawing/2014/main" id="{F9DB1350-9031-C4DC-65EF-354EE0C21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6800" y="1927434"/>
              <a:ext cx="848571" cy="848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women with sunburn">
              <a:extLst>
                <a:ext uri="{FF2B5EF4-FFF2-40B4-BE49-F238E27FC236}">
                  <a16:creationId xmlns:a16="http://schemas.microsoft.com/office/drawing/2014/main" id="{B3A98994-6129-4D57-C1AC-2312A251C9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4953" y="1908841"/>
              <a:ext cx="4273389" cy="427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Magnifying glass">
            <a:extLst>
              <a:ext uri="{FF2B5EF4-FFF2-40B4-BE49-F238E27FC236}">
                <a16:creationId xmlns:a16="http://schemas.microsoft.com/office/drawing/2014/main" id="{C5AF96C1-2B7B-C3FC-4706-FAFC10D9E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8949">
            <a:off x="4532830" y="2234381"/>
            <a:ext cx="4008480" cy="400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A556EE3-90C1-9D33-AC60-8B1EF45F3ED4}"/>
              </a:ext>
            </a:extLst>
          </p:cNvPr>
          <p:cNvSpPr txBox="1">
            <a:spLocks/>
          </p:cNvSpPr>
          <p:nvPr/>
        </p:nvSpPr>
        <p:spPr>
          <a:xfrm>
            <a:off x="1175656" y="4992035"/>
            <a:ext cx="97724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latin typeface="Century Gothic" panose="020B0502020202020204" pitchFamily="34" charset="0"/>
              </a:rPr>
              <a:t>because it is different from last year</a:t>
            </a:r>
            <a:endParaRPr lang="en-GB" sz="4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9904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956" y="406768"/>
            <a:ext cx="9183130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COVID-19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2278C5E-4464-40AF-D129-2088ED8DCE98}"/>
              </a:ext>
            </a:extLst>
          </p:cNvPr>
          <p:cNvGrpSpPr/>
          <p:nvPr/>
        </p:nvGrpSpPr>
        <p:grpSpPr>
          <a:xfrm>
            <a:off x="3406628" y="1732331"/>
            <a:ext cx="5378745" cy="4985634"/>
            <a:chOff x="1016049" y="1732331"/>
            <a:chExt cx="5378745" cy="4985634"/>
          </a:xfrm>
        </p:grpSpPr>
        <p:pic>
          <p:nvPicPr>
            <p:cNvPr id="3" name="Picture 4" descr="Coronavirus Symptoms">
              <a:extLst>
                <a:ext uri="{FF2B5EF4-FFF2-40B4-BE49-F238E27FC236}">
                  <a16:creationId xmlns:a16="http://schemas.microsoft.com/office/drawing/2014/main" id="{AE89564F-390B-4633-A080-26C9180AA4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201" y="1732331"/>
              <a:ext cx="4985634" cy="4985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Covid Variant 2">
              <a:extLst>
                <a:ext uri="{FF2B5EF4-FFF2-40B4-BE49-F238E27FC236}">
                  <a16:creationId xmlns:a16="http://schemas.microsoft.com/office/drawing/2014/main" id="{CA850148-2234-E5D0-DDB8-1EE1EAA3A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049" y="4225148"/>
              <a:ext cx="761912" cy="761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Covid Variant 2">
              <a:extLst>
                <a:ext uri="{FF2B5EF4-FFF2-40B4-BE49-F238E27FC236}">
                  <a16:creationId xmlns:a16="http://schemas.microsoft.com/office/drawing/2014/main" id="{626A4A81-B763-A4D5-6701-AE1E0DB0C7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5398" y="1927435"/>
              <a:ext cx="848571" cy="848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ovid Variant 2">
              <a:extLst>
                <a:ext uri="{FF2B5EF4-FFF2-40B4-BE49-F238E27FC236}">
                  <a16:creationId xmlns:a16="http://schemas.microsoft.com/office/drawing/2014/main" id="{AC860D4A-CAFB-33F3-A679-900913045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7180" y="4668253"/>
              <a:ext cx="637614" cy="637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Covid Variant 2">
              <a:extLst>
                <a:ext uri="{FF2B5EF4-FFF2-40B4-BE49-F238E27FC236}">
                  <a16:creationId xmlns:a16="http://schemas.microsoft.com/office/drawing/2014/main" id="{F9DB1350-9031-C4DC-65EF-354EE0C21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6800" y="1927434"/>
              <a:ext cx="848571" cy="848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4255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The blue part: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How good was the care for the people with a learning disability who died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218" name="Picture 2" descr="GP Doctor 8">
            <a:extLst>
              <a:ext uri="{FF2B5EF4-FFF2-40B4-BE49-F238E27FC236}">
                <a16:creationId xmlns:a16="http://schemas.microsoft.com/office/drawing/2014/main" id="{4D1546A6-CDA2-4CF9-AC73-46C7A9D44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052" y="1597555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Thumb up1">
            <a:extLst>
              <a:ext uri="{FF2B5EF4-FFF2-40B4-BE49-F238E27FC236}">
                <a16:creationId xmlns:a16="http://schemas.microsoft.com/office/drawing/2014/main" id="{722E87F5-8748-4E6C-B1EA-456A039C9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806" y="2365301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Thumb down1">
            <a:extLst>
              <a:ext uri="{FF2B5EF4-FFF2-40B4-BE49-F238E27FC236}">
                <a16:creationId xmlns:a16="http://schemas.microsoft.com/office/drawing/2014/main" id="{E437970C-A728-4066-B881-9FAD5576A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2655" y="2433890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Rating Outstanding">
            <a:extLst>
              <a:ext uri="{FF2B5EF4-FFF2-40B4-BE49-F238E27FC236}">
                <a16:creationId xmlns:a16="http://schemas.microsoft.com/office/drawing/2014/main" id="{7DD41DA6-7C1E-41F1-9AC8-012F191F1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806" y="2171561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Rating Inadequate">
            <a:extLst>
              <a:ext uri="{FF2B5EF4-FFF2-40B4-BE49-F238E27FC236}">
                <a16:creationId xmlns:a16="http://schemas.microsoft.com/office/drawing/2014/main" id="{7DBB225F-E759-458B-BB67-0B0B4F543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957" y="2171561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28C7897-7FFD-F8C8-D0CF-1893A845F8C4}"/>
              </a:ext>
            </a:extLst>
          </p:cNvPr>
          <p:cNvGrpSpPr/>
          <p:nvPr/>
        </p:nvGrpSpPr>
        <p:grpSpPr>
          <a:xfrm>
            <a:off x="8678332" y="6317598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162DEE-75A2-B426-7146-8835D4CAE47A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393E6CC2-818B-B352-2D10-51B43F2E8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F9CC1EC5-068A-9F62-9FBD-6F254DC02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BF283564-D8CD-5F05-7C02-705848B93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4" name="Picture 1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23E6BB8E-4444-56F7-81BD-3CCCF4051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55109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28" descr="Group 57">
            <a:extLst>
              <a:ext uri="{FF2B5EF4-FFF2-40B4-BE49-F238E27FC236}">
                <a16:creationId xmlns:a16="http://schemas.microsoft.com/office/drawing/2014/main" id="{DB4D5AC7-C93D-8411-C31A-632CEEF19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137" y="3490685"/>
            <a:ext cx="1702878" cy="1702878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44" descr="Group 8">
            <a:extLst>
              <a:ext uri="{FF2B5EF4-FFF2-40B4-BE49-F238E27FC236}">
                <a16:creationId xmlns:a16="http://schemas.microsoft.com/office/drawing/2014/main" id="{8C5233E4-10A2-BE47-E3D4-0BA79C017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33" y="3306472"/>
            <a:ext cx="2043935" cy="2043935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4" descr="Group 61">
            <a:extLst>
              <a:ext uri="{FF2B5EF4-FFF2-40B4-BE49-F238E27FC236}">
                <a16:creationId xmlns:a16="http://schemas.microsoft.com/office/drawing/2014/main" id="{2A6A41AF-4FDD-9A93-1EF9-3ACA9180F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91" y="2794186"/>
            <a:ext cx="1706243" cy="1706243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8A423B-82AC-4013-97E3-88B220F3C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868" y="208405"/>
            <a:ext cx="10237281" cy="1325563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In 2021, </a:t>
            </a:r>
            <a:r>
              <a:rPr lang="en-GB" b="1" dirty="0">
                <a:latin typeface="Century Gothic" panose="020B0502020202020204" pitchFamily="34" charset="0"/>
              </a:rPr>
              <a:t>lots of people died of COVID</a:t>
            </a:r>
          </a:p>
        </p:txBody>
      </p:sp>
      <p:pic>
        <p:nvPicPr>
          <p:cNvPr id="12292" name="Picture 4" descr="Year 2021">
            <a:extLst>
              <a:ext uri="{FF2B5EF4-FFF2-40B4-BE49-F238E27FC236}">
                <a16:creationId xmlns:a16="http://schemas.microsoft.com/office/drawing/2014/main" id="{66B41A7D-932C-636C-73D5-803D815D6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168" y="1193358"/>
            <a:ext cx="1476156" cy="147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2" descr="Group 36">
            <a:extLst>
              <a:ext uri="{FF2B5EF4-FFF2-40B4-BE49-F238E27FC236}">
                <a16:creationId xmlns:a16="http://schemas.microsoft.com/office/drawing/2014/main" id="{E25150C9-5B27-26E7-F0E3-F73C5DEC1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011" y="2237118"/>
            <a:ext cx="1496743" cy="1496743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6" descr="Group 9">
            <a:extLst>
              <a:ext uri="{FF2B5EF4-FFF2-40B4-BE49-F238E27FC236}">
                <a16:creationId xmlns:a16="http://schemas.microsoft.com/office/drawing/2014/main" id="{B8803016-F1F7-E6DA-8167-E4D0477E7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92" y="4193765"/>
            <a:ext cx="1594230" cy="159423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8" descr="Group Discussion 1">
            <a:extLst>
              <a:ext uri="{FF2B5EF4-FFF2-40B4-BE49-F238E27FC236}">
                <a16:creationId xmlns:a16="http://schemas.microsoft.com/office/drawing/2014/main" id="{8DFFF3BC-4DDC-D367-1E26-5F3C0A643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137" y="3803929"/>
            <a:ext cx="1447329" cy="1447329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Group 69">
            <a:extLst>
              <a:ext uri="{FF2B5EF4-FFF2-40B4-BE49-F238E27FC236}">
                <a16:creationId xmlns:a16="http://schemas.microsoft.com/office/drawing/2014/main" id="{791ED6F6-E251-5FA6-1CE0-871F542AC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444" y="4054571"/>
            <a:ext cx="1688191" cy="1688191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36" descr="Group 47">
            <a:extLst>
              <a:ext uri="{FF2B5EF4-FFF2-40B4-BE49-F238E27FC236}">
                <a16:creationId xmlns:a16="http://schemas.microsoft.com/office/drawing/2014/main" id="{534C2B72-D391-E746-B4E2-81AE545AE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238" y="2357772"/>
            <a:ext cx="1638132" cy="1638132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Group 58">
            <a:extLst>
              <a:ext uri="{FF2B5EF4-FFF2-40B4-BE49-F238E27FC236}">
                <a16:creationId xmlns:a16="http://schemas.microsoft.com/office/drawing/2014/main" id="{750AD850-233A-83C4-0625-A136A48CE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77" y="4964024"/>
            <a:ext cx="1480584" cy="1480584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4" descr="Deaf Group">
            <a:extLst>
              <a:ext uri="{FF2B5EF4-FFF2-40B4-BE49-F238E27FC236}">
                <a16:creationId xmlns:a16="http://schemas.microsoft.com/office/drawing/2014/main" id="{B2AC66B0-F650-7CE7-EA98-3FDCBBE82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896" y="3028510"/>
            <a:ext cx="1810193" cy="1810193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10" descr="Group 68">
            <a:extLst>
              <a:ext uri="{FF2B5EF4-FFF2-40B4-BE49-F238E27FC236}">
                <a16:creationId xmlns:a16="http://schemas.microsoft.com/office/drawing/2014/main" id="{F76C6FBA-42D1-0870-DC83-CC2B00AD6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237" y="2997301"/>
            <a:ext cx="1555013" cy="1555013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2" descr="Group 67">
            <a:extLst>
              <a:ext uri="{FF2B5EF4-FFF2-40B4-BE49-F238E27FC236}">
                <a16:creationId xmlns:a16="http://schemas.microsoft.com/office/drawing/2014/main" id="{DBE6A174-3708-1C13-0CF0-38D47205E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287" y="2987122"/>
            <a:ext cx="1615558" cy="1615558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6" descr="Group 65">
            <a:extLst>
              <a:ext uri="{FF2B5EF4-FFF2-40B4-BE49-F238E27FC236}">
                <a16:creationId xmlns:a16="http://schemas.microsoft.com/office/drawing/2014/main" id="{24216A41-307C-A1AE-C88A-541BB07ED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81" y="3824063"/>
            <a:ext cx="1677074" cy="1677074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0" descr="Group 63">
            <a:extLst>
              <a:ext uri="{FF2B5EF4-FFF2-40B4-BE49-F238E27FC236}">
                <a16:creationId xmlns:a16="http://schemas.microsoft.com/office/drawing/2014/main" id="{126609CF-01CD-5ED2-EE60-243A08CDE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75" y="4007364"/>
            <a:ext cx="1615558" cy="1615558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6" descr="Group 59">
            <a:extLst>
              <a:ext uri="{FF2B5EF4-FFF2-40B4-BE49-F238E27FC236}">
                <a16:creationId xmlns:a16="http://schemas.microsoft.com/office/drawing/2014/main" id="{81F7E008-87F8-1C05-5B2E-8B8E41ADD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7" y="3449062"/>
            <a:ext cx="1686895" cy="1686895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34" descr="Group 44">
            <a:extLst>
              <a:ext uri="{FF2B5EF4-FFF2-40B4-BE49-F238E27FC236}">
                <a16:creationId xmlns:a16="http://schemas.microsoft.com/office/drawing/2014/main" id="{72B75849-9C70-8C34-ABC6-62D1A343B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332" y="4700132"/>
            <a:ext cx="1788077" cy="1788077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40" descr="Group 42">
            <a:extLst>
              <a:ext uri="{FF2B5EF4-FFF2-40B4-BE49-F238E27FC236}">
                <a16:creationId xmlns:a16="http://schemas.microsoft.com/office/drawing/2014/main" id="{C15E184C-50A0-4777-EE5D-4D53BC4CB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045" y="4490891"/>
            <a:ext cx="1447329" cy="1447329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48" descr="Group 38">
            <a:extLst>
              <a:ext uri="{FF2B5EF4-FFF2-40B4-BE49-F238E27FC236}">
                <a16:creationId xmlns:a16="http://schemas.microsoft.com/office/drawing/2014/main" id="{D58DB610-00A8-CE74-4864-8D63438E7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4" y="5073021"/>
            <a:ext cx="1519019" cy="1519019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54" descr="Group 35">
            <a:extLst>
              <a:ext uri="{FF2B5EF4-FFF2-40B4-BE49-F238E27FC236}">
                <a16:creationId xmlns:a16="http://schemas.microsoft.com/office/drawing/2014/main" id="{E5D69474-239A-735B-F627-FA1AB48CA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527" y="2275811"/>
            <a:ext cx="1254896" cy="1254896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8" descr="Group 64">
            <a:extLst>
              <a:ext uri="{FF2B5EF4-FFF2-40B4-BE49-F238E27FC236}">
                <a16:creationId xmlns:a16="http://schemas.microsoft.com/office/drawing/2014/main" id="{80CD2A17-6365-8DBF-AF07-CA09A4D51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558" y="4515892"/>
            <a:ext cx="1469951" cy="1469951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2" descr="Group with Tools">
            <a:extLst>
              <a:ext uri="{FF2B5EF4-FFF2-40B4-BE49-F238E27FC236}">
                <a16:creationId xmlns:a16="http://schemas.microsoft.com/office/drawing/2014/main" id="{A194A6FE-58D1-7A26-98E9-87CD51256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862" y="5048523"/>
            <a:ext cx="1517278" cy="1517278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2" descr="Group 40">
            <a:extLst>
              <a:ext uri="{FF2B5EF4-FFF2-40B4-BE49-F238E27FC236}">
                <a16:creationId xmlns:a16="http://schemas.microsoft.com/office/drawing/2014/main" id="{90F84A83-D7D4-DAD4-80AB-EC64CB045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66" y="4929501"/>
            <a:ext cx="1652605" cy="1652605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" name="Picture 4" descr="Gravestone">
            <a:extLst>
              <a:ext uri="{FF2B5EF4-FFF2-40B4-BE49-F238E27FC236}">
                <a16:creationId xmlns:a16="http://schemas.microsoft.com/office/drawing/2014/main" id="{B592E1B5-62CF-9F56-ACBB-F36D94901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325" y="4144927"/>
            <a:ext cx="2793993" cy="279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4" descr="Covid Variant 2">
            <a:extLst>
              <a:ext uri="{FF2B5EF4-FFF2-40B4-BE49-F238E27FC236}">
                <a16:creationId xmlns:a16="http://schemas.microsoft.com/office/drawing/2014/main" id="{BCF3A16E-A283-6AAC-F1B1-998BE45A6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479" y="1728886"/>
            <a:ext cx="759513" cy="7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ovid Variant 2">
            <a:extLst>
              <a:ext uri="{FF2B5EF4-FFF2-40B4-BE49-F238E27FC236}">
                <a16:creationId xmlns:a16="http://schemas.microsoft.com/office/drawing/2014/main" id="{2049FE8D-4E83-F970-221C-4B5F4A4BE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62" y="2689549"/>
            <a:ext cx="759513" cy="7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4" descr="Covid Variant 2">
            <a:extLst>
              <a:ext uri="{FF2B5EF4-FFF2-40B4-BE49-F238E27FC236}">
                <a16:creationId xmlns:a16="http://schemas.microsoft.com/office/drawing/2014/main" id="{7E077F2F-C721-EA01-B59B-98D2B0D90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60" y="1724304"/>
            <a:ext cx="759513" cy="7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4" descr="Covid Variant 2">
            <a:extLst>
              <a:ext uri="{FF2B5EF4-FFF2-40B4-BE49-F238E27FC236}">
                <a16:creationId xmlns:a16="http://schemas.microsoft.com/office/drawing/2014/main" id="{6A8E1192-1D05-2647-0DFA-7AAE7BB1B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7" y="3110928"/>
            <a:ext cx="759513" cy="7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97527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Year 2022">
            <a:extLst>
              <a:ext uri="{FF2B5EF4-FFF2-40B4-BE49-F238E27FC236}">
                <a16:creationId xmlns:a16="http://schemas.microsoft.com/office/drawing/2014/main" id="{66E7C099-4212-A54C-3FFB-49CBA4378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650" y="2902574"/>
            <a:ext cx="1376622" cy="137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46" descr="Group 9">
            <a:extLst>
              <a:ext uri="{FF2B5EF4-FFF2-40B4-BE49-F238E27FC236}">
                <a16:creationId xmlns:a16="http://schemas.microsoft.com/office/drawing/2014/main" id="{2DF548C3-9827-4DEB-A1FC-66322D0BC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137" y="3955426"/>
            <a:ext cx="1594230" cy="159423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8" descr="Group 69">
            <a:extLst>
              <a:ext uri="{FF2B5EF4-FFF2-40B4-BE49-F238E27FC236}">
                <a16:creationId xmlns:a16="http://schemas.microsoft.com/office/drawing/2014/main" id="{7D179B46-D53B-4A31-3EE2-C3B16336D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602" y="4824200"/>
            <a:ext cx="1688191" cy="1688191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Group 58">
            <a:extLst>
              <a:ext uri="{FF2B5EF4-FFF2-40B4-BE49-F238E27FC236}">
                <a16:creationId xmlns:a16="http://schemas.microsoft.com/office/drawing/2014/main" id="{9723ABB2-FD8A-3483-54E1-C1DF0A526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640" y="4905390"/>
            <a:ext cx="1480584" cy="1480584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0" descr="Group 63">
            <a:extLst>
              <a:ext uri="{FF2B5EF4-FFF2-40B4-BE49-F238E27FC236}">
                <a16:creationId xmlns:a16="http://schemas.microsoft.com/office/drawing/2014/main" id="{04D5DB47-DD67-CDDC-6056-5DE634B0D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544" y="3987925"/>
            <a:ext cx="1615558" cy="1615558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34" descr="Group 44">
            <a:extLst>
              <a:ext uri="{FF2B5EF4-FFF2-40B4-BE49-F238E27FC236}">
                <a16:creationId xmlns:a16="http://schemas.microsoft.com/office/drawing/2014/main" id="{63F997D5-B028-769B-F29F-93D9B0328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058" y="4679058"/>
            <a:ext cx="1788077" cy="1788077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40" descr="Group 42">
            <a:extLst>
              <a:ext uri="{FF2B5EF4-FFF2-40B4-BE49-F238E27FC236}">
                <a16:creationId xmlns:a16="http://schemas.microsoft.com/office/drawing/2014/main" id="{E32D7B5D-957A-4EBB-F000-E38D99B56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52" y="4947502"/>
            <a:ext cx="1447329" cy="1447329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8" descr="Group 64">
            <a:extLst>
              <a:ext uri="{FF2B5EF4-FFF2-40B4-BE49-F238E27FC236}">
                <a16:creationId xmlns:a16="http://schemas.microsoft.com/office/drawing/2014/main" id="{3616753E-8EE1-E393-4392-DCC833B64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621" y="4457258"/>
            <a:ext cx="1469951" cy="1469951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8" descr="Group 57">
            <a:extLst>
              <a:ext uri="{FF2B5EF4-FFF2-40B4-BE49-F238E27FC236}">
                <a16:creationId xmlns:a16="http://schemas.microsoft.com/office/drawing/2014/main" id="{DB4D5AC7-C93D-8411-C31A-632CEEF19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137" y="3490685"/>
            <a:ext cx="1702878" cy="1702878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44" descr="Group 8">
            <a:extLst>
              <a:ext uri="{FF2B5EF4-FFF2-40B4-BE49-F238E27FC236}">
                <a16:creationId xmlns:a16="http://schemas.microsoft.com/office/drawing/2014/main" id="{8C5233E4-10A2-BE47-E3D4-0BA79C017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33" y="3306472"/>
            <a:ext cx="2043935" cy="2043935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4" descr="Group 61">
            <a:extLst>
              <a:ext uri="{FF2B5EF4-FFF2-40B4-BE49-F238E27FC236}">
                <a16:creationId xmlns:a16="http://schemas.microsoft.com/office/drawing/2014/main" id="{2A6A41AF-4FDD-9A93-1EF9-3ACA9180F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91" y="2794186"/>
            <a:ext cx="1706243" cy="1706243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8A423B-82AC-4013-97E3-88B220F3C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14" y="586541"/>
            <a:ext cx="1154377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In 2022,</a:t>
            </a:r>
            <a:r>
              <a:rPr lang="en-GB" b="1" dirty="0">
                <a:latin typeface="Century Gothic" panose="020B0502020202020204" pitchFamily="34" charset="0"/>
              </a:rPr>
              <a:t> fewer people with a learning disability died of COVID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2292" name="Picture 4" descr="Year 2021">
            <a:extLst>
              <a:ext uri="{FF2B5EF4-FFF2-40B4-BE49-F238E27FC236}">
                <a16:creationId xmlns:a16="http://schemas.microsoft.com/office/drawing/2014/main" id="{66B41A7D-932C-636C-73D5-803D815D6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168" y="1193358"/>
            <a:ext cx="1476156" cy="147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2" descr="Group 36">
            <a:extLst>
              <a:ext uri="{FF2B5EF4-FFF2-40B4-BE49-F238E27FC236}">
                <a16:creationId xmlns:a16="http://schemas.microsoft.com/office/drawing/2014/main" id="{E25150C9-5B27-26E7-F0E3-F73C5DEC1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011" y="2237118"/>
            <a:ext cx="1496743" cy="1496743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6" descr="Group 9">
            <a:extLst>
              <a:ext uri="{FF2B5EF4-FFF2-40B4-BE49-F238E27FC236}">
                <a16:creationId xmlns:a16="http://schemas.microsoft.com/office/drawing/2014/main" id="{B8803016-F1F7-E6DA-8167-E4D0477E7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92" y="4193765"/>
            <a:ext cx="1594230" cy="159423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8" descr="Group Discussion 1">
            <a:extLst>
              <a:ext uri="{FF2B5EF4-FFF2-40B4-BE49-F238E27FC236}">
                <a16:creationId xmlns:a16="http://schemas.microsoft.com/office/drawing/2014/main" id="{8DFFF3BC-4DDC-D367-1E26-5F3C0A643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137" y="3803929"/>
            <a:ext cx="1447329" cy="1447329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Group 69">
            <a:extLst>
              <a:ext uri="{FF2B5EF4-FFF2-40B4-BE49-F238E27FC236}">
                <a16:creationId xmlns:a16="http://schemas.microsoft.com/office/drawing/2014/main" id="{791ED6F6-E251-5FA6-1CE0-871F542AC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444" y="4054571"/>
            <a:ext cx="1688191" cy="1688191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36" descr="Group 47">
            <a:extLst>
              <a:ext uri="{FF2B5EF4-FFF2-40B4-BE49-F238E27FC236}">
                <a16:creationId xmlns:a16="http://schemas.microsoft.com/office/drawing/2014/main" id="{534C2B72-D391-E746-B4E2-81AE545AE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238" y="2357772"/>
            <a:ext cx="1638132" cy="1638132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Group 58">
            <a:extLst>
              <a:ext uri="{FF2B5EF4-FFF2-40B4-BE49-F238E27FC236}">
                <a16:creationId xmlns:a16="http://schemas.microsoft.com/office/drawing/2014/main" id="{750AD850-233A-83C4-0625-A136A48CE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77" y="4964024"/>
            <a:ext cx="1480584" cy="1480584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4" descr="Deaf Group">
            <a:extLst>
              <a:ext uri="{FF2B5EF4-FFF2-40B4-BE49-F238E27FC236}">
                <a16:creationId xmlns:a16="http://schemas.microsoft.com/office/drawing/2014/main" id="{B2AC66B0-F650-7CE7-EA98-3FDCBBE82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896" y="3028510"/>
            <a:ext cx="1810193" cy="1810193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10" descr="Group 68">
            <a:extLst>
              <a:ext uri="{FF2B5EF4-FFF2-40B4-BE49-F238E27FC236}">
                <a16:creationId xmlns:a16="http://schemas.microsoft.com/office/drawing/2014/main" id="{F76C6FBA-42D1-0870-DC83-CC2B00AD6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237" y="2997301"/>
            <a:ext cx="1555013" cy="1555013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2" descr="Group 67">
            <a:extLst>
              <a:ext uri="{FF2B5EF4-FFF2-40B4-BE49-F238E27FC236}">
                <a16:creationId xmlns:a16="http://schemas.microsoft.com/office/drawing/2014/main" id="{DBE6A174-3708-1C13-0CF0-38D47205E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287" y="2987122"/>
            <a:ext cx="1615558" cy="1615558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6" descr="Group 65">
            <a:extLst>
              <a:ext uri="{FF2B5EF4-FFF2-40B4-BE49-F238E27FC236}">
                <a16:creationId xmlns:a16="http://schemas.microsoft.com/office/drawing/2014/main" id="{24216A41-307C-A1AE-C88A-541BB07ED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81" y="3824063"/>
            <a:ext cx="1677074" cy="1677074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0" descr="Group 63">
            <a:extLst>
              <a:ext uri="{FF2B5EF4-FFF2-40B4-BE49-F238E27FC236}">
                <a16:creationId xmlns:a16="http://schemas.microsoft.com/office/drawing/2014/main" id="{126609CF-01CD-5ED2-EE60-243A08CDE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75" y="4007364"/>
            <a:ext cx="1615558" cy="1615558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6" descr="Group 59">
            <a:extLst>
              <a:ext uri="{FF2B5EF4-FFF2-40B4-BE49-F238E27FC236}">
                <a16:creationId xmlns:a16="http://schemas.microsoft.com/office/drawing/2014/main" id="{81F7E008-87F8-1C05-5B2E-8B8E41ADD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7" y="3449062"/>
            <a:ext cx="1686895" cy="1686895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34" descr="Group 44">
            <a:extLst>
              <a:ext uri="{FF2B5EF4-FFF2-40B4-BE49-F238E27FC236}">
                <a16:creationId xmlns:a16="http://schemas.microsoft.com/office/drawing/2014/main" id="{72B75849-9C70-8C34-ABC6-62D1A343B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332" y="4700132"/>
            <a:ext cx="1788077" cy="1788077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40" descr="Group 42">
            <a:extLst>
              <a:ext uri="{FF2B5EF4-FFF2-40B4-BE49-F238E27FC236}">
                <a16:creationId xmlns:a16="http://schemas.microsoft.com/office/drawing/2014/main" id="{C15E184C-50A0-4777-EE5D-4D53BC4CB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045" y="4490891"/>
            <a:ext cx="1447329" cy="1447329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48" descr="Group 38">
            <a:extLst>
              <a:ext uri="{FF2B5EF4-FFF2-40B4-BE49-F238E27FC236}">
                <a16:creationId xmlns:a16="http://schemas.microsoft.com/office/drawing/2014/main" id="{D58DB610-00A8-CE74-4864-8D63438E7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4" y="5073021"/>
            <a:ext cx="1519019" cy="1519019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54" descr="Group 35">
            <a:extLst>
              <a:ext uri="{FF2B5EF4-FFF2-40B4-BE49-F238E27FC236}">
                <a16:creationId xmlns:a16="http://schemas.microsoft.com/office/drawing/2014/main" id="{E5D69474-239A-735B-F627-FA1AB48CA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527" y="2275811"/>
            <a:ext cx="1254896" cy="1254896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8" descr="Group 64">
            <a:extLst>
              <a:ext uri="{FF2B5EF4-FFF2-40B4-BE49-F238E27FC236}">
                <a16:creationId xmlns:a16="http://schemas.microsoft.com/office/drawing/2014/main" id="{80CD2A17-6365-8DBF-AF07-CA09A4D51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558" y="4515892"/>
            <a:ext cx="1469951" cy="1469951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2" descr="Group with Tools">
            <a:extLst>
              <a:ext uri="{FF2B5EF4-FFF2-40B4-BE49-F238E27FC236}">
                <a16:creationId xmlns:a16="http://schemas.microsoft.com/office/drawing/2014/main" id="{A194A6FE-58D1-7A26-98E9-87CD51256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862" y="5048523"/>
            <a:ext cx="1517278" cy="1517278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2" descr="Group 40">
            <a:extLst>
              <a:ext uri="{FF2B5EF4-FFF2-40B4-BE49-F238E27FC236}">
                <a16:creationId xmlns:a16="http://schemas.microsoft.com/office/drawing/2014/main" id="{90F84A83-D7D4-DAD4-80AB-EC64CB045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66" y="4929501"/>
            <a:ext cx="1652605" cy="1652605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" name="Picture 4" descr="Gravestone">
            <a:extLst>
              <a:ext uri="{FF2B5EF4-FFF2-40B4-BE49-F238E27FC236}">
                <a16:creationId xmlns:a16="http://schemas.microsoft.com/office/drawing/2014/main" id="{B592E1B5-62CF-9F56-ACBB-F36D94901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325" y="4144927"/>
            <a:ext cx="2793993" cy="279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4" descr="Gravestone">
            <a:extLst>
              <a:ext uri="{FF2B5EF4-FFF2-40B4-BE49-F238E27FC236}">
                <a16:creationId xmlns:a16="http://schemas.microsoft.com/office/drawing/2014/main" id="{4E2FD564-EAFE-CCC4-EFDC-B9AE44936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631" y="4740986"/>
            <a:ext cx="1555218" cy="155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4" descr="Covid Variant 2">
            <a:extLst>
              <a:ext uri="{FF2B5EF4-FFF2-40B4-BE49-F238E27FC236}">
                <a16:creationId xmlns:a16="http://schemas.microsoft.com/office/drawing/2014/main" id="{BCF3A16E-A283-6AAC-F1B1-998BE45A6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479" y="1728886"/>
            <a:ext cx="759513" cy="7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ovid Variant 2">
            <a:extLst>
              <a:ext uri="{FF2B5EF4-FFF2-40B4-BE49-F238E27FC236}">
                <a16:creationId xmlns:a16="http://schemas.microsoft.com/office/drawing/2014/main" id="{2049FE8D-4E83-F970-221C-4B5F4A4BE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62" y="2689549"/>
            <a:ext cx="759513" cy="7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4" descr="Covid Variant 2">
            <a:extLst>
              <a:ext uri="{FF2B5EF4-FFF2-40B4-BE49-F238E27FC236}">
                <a16:creationId xmlns:a16="http://schemas.microsoft.com/office/drawing/2014/main" id="{424CEF58-8E95-8D3F-2B0D-269392B46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325" y="4079190"/>
            <a:ext cx="759513" cy="7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4" descr="Covid Variant 2">
            <a:extLst>
              <a:ext uri="{FF2B5EF4-FFF2-40B4-BE49-F238E27FC236}">
                <a16:creationId xmlns:a16="http://schemas.microsoft.com/office/drawing/2014/main" id="{27C9A95B-53A8-6723-694B-0F6104C46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23" y="3616147"/>
            <a:ext cx="759513" cy="7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4" descr="Covid Variant 2">
            <a:extLst>
              <a:ext uri="{FF2B5EF4-FFF2-40B4-BE49-F238E27FC236}">
                <a16:creationId xmlns:a16="http://schemas.microsoft.com/office/drawing/2014/main" id="{3D4B046A-6E41-65A9-D3AE-F77C3EDBF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059" y="3429000"/>
            <a:ext cx="759513" cy="7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4" descr="Covid Variant 2">
            <a:extLst>
              <a:ext uri="{FF2B5EF4-FFF2-40B4-BE49-F238E27FC236}">
                <a16:creationId xmlns:a16="http://schemas.microsoft.com/office/drawing/2014/main" id="{7E077F2F-C721-EA01-B59B-98D2B0D90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60" y="1724304"/>
            <a:ext cx="759513" cy="7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4" descr="Covid Variant 2">
            <a:extLst>
              <a:ext uri="{FF2B5EF4-FFF2-40B4-BE49-F238E27FC236}">
                <a16:creationId xmlns:a16="http://schemas.microsoft.com/office/drawing/2014/main" id="{6A8E1192-1D05-2647-0DFA-7AAE7BB1B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7" y="3110928"/>
            <a:ext cx="759513" cy="7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2399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A423B-82AC-4013-97E3-88B220F3C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645" y="409930"/>
            <a:ext cx="10142743" cy="1325563"/>
          </a:xfrm>
        </p:spPr>
        <p:txBody>
          <a:bodyPr>
            <a:noAutofit/>
          </a:bodyPr>
          <a:lstStyle/>
          <a:p>
            <a:pPr algn="ctr"/>
            <a:r>
              <a:rPr lang="en-GB" sz="3200" dirty="0">
                <a:latin typeface="Century Gothic" panose="020B0502020202020204" pitchFamily="34" charset="0"/>
              </a:rPr>
              <a:t>But people with a learning disability </a:t>
            </a:r>
            <a:br>
              <a:rPr lang="en-GB" sz="3200" dirty="0">
                <a:latin typeface="Century Gothic" panose="020B0502020202020204" pitchFamily="34" charset="0"/>
              </a:rPr>
            </a:br>
            <a:r>
              <a:rPr lang="en-GB" sz="3200" dirty="0">
                <a:latin typeface="Century Gothic" panose="020B0502020202020204" pitchFamily="34" charset="0"/>
              </a:rPr>
              <a:t>are still </a:t>
            </a:r>
            <a:r>
              <a:rPr lang="en-GB" sz="3200" b="1" dirty="0">
                <a:latin typeface="Century Gothic" panose="020B0502020202020204" pitchFamily="34" charset="0"/>
              </a:rPr>
              <a:t>more likely to die of COVID </a:t>
            </a:r>
            <a:br>
              <a:rPr lang="en-GB" sz="3200" b="1" dirty="0">
                <a:latin typeface="Century Gothic" panose="020B0502020202020204" pitchFamily="34" charset="0"/>
              </a:rPr>
            </a:br>
            <a:r>
              <a:rPr lang="en-GB" sz="3200" dirty="0">
                <a:latin typeface="Century Gothic" panose="020B0502020202020204" pitchFamily="34" charset="0"/>
              </a:rPr>
              <a:t>than people without a learning disability</a:t>
            </a:r>
            <a:br>
              <a:rPr lang="en-GB" sz="3200" dirty="0">
                <a:latin typeface="Century Gothic" panose="020B0502020202020204" pitchFamily="34" charset="0"/>
              </a:rPr>
            </a:br>
            <a:endParaRPr lang="en-GB" sz="3200" dirty="0">
              <a:latin typeface="Century Gothic" panose="020B0502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4440203-E197-48BB-4B88-2860F5AD2D82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F66432B-1AA2-6A36-5FB6-C59DD693A311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" name="Picture 3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B92F42B3-66F1-1EE9-BCB0-41ACF34A3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41" name="Picture 40" descr="Logo&#10;&#10;Description automatically generated">
              <a:extLst>
                <a:ext uri="{FF2B5EF4-FFF2-40B4-BE49-F238E27FC236}">
                  <a16:creationId xmlns:a16="http://schemas.microsoft.com/office/drawing/2014/main" id="{87253B75-5B1D-2648-B607-3BC34E755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42" name="Picture 41" descr="Logo, company name&#10;&#10;Description automatically generated">
              <a:extLst>
                <a:ext uri="{FF2B5EF4-FFF2-40B4-BE49-F238E27FC236}">
                  <a16:creationId xmlns:a16="http://schemas.microsoft.com/office/drawing/2014/main" id="{C1478798-8355-29CB-AAD2-0B0DE6EBE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83" name="Picture 82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B0FFB2E6-F027-4D49-A253-6EB14DDD1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84" name="Picture 6" descr="Me woman1">
            <a:extLst>
              <a:ext uri="{FF2B5EF4-FFF2-40B4-BE49-F238E27FC236}">
                <a16:creationId xmlns:a16="http://schemas.microsoft.com/office/drawing/2014/main" id="{90E9EA71-4155-06AB-F474-69CE0EB9A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007" y="1413837"/>
            <a:ext cx="2634186" cy="263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37F625F4-DC3C-0ED9-3978-CD7616CAB378}"/>
              </a:ext>
            </a:extLst>
          </p:cNvPr>
          <p:cNvGrpSpPr/>
          <p:nvPr/>
        </p:nvGrpSpPr>
        <p:grpSpPr>
          <a:xfrm>
            <a:off x="8678333" y="6234017"/>
            <a:ext cx="3513667" cy="619320"/>
            <a:chOff x="8678332" y="6317598"/>
            <a:chExt cx="3513667" cy="619320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62CAF1C4-6D84-E1BB-12B3-08E2817A79AD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0" name="Picture 11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44C08242-4E82-4041-0ACA-248DAC13C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121" name="Picture 120" descr="Logo&#10;&#10;Description automatically generated">
              <a:extLst>
                <a:ext uri="{FF2B5EF4-FFF2-40B4-BE49-F238E27FC236}">
                  <a16:creationId xmlns:a16="http://schemas.microsoft.com/office/drawing/2014/main" id="{994F7BCE-5806-73DD-A14F-BC8351471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22" name="Picture 121" descr="Logo, company name&#10;&#10;Description automatically generated">
              <a:extLst>
                <a:ext uri="{FF2B5EF4-FFF2-40B4-BE49-F238E27FC236}">
                  <a16:creationId xmlns:a16="http://schemas.microsoft.com/office/drawing/2014/main" id="{479A70E2-C1DA-4792-30B9-F6E5A26EA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23" name="Picture 122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F593F93E-2180-74CE-691B-40D9D8EBF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  <p:pic>
        <p:nvPicPr>
          <p:cNvPr id="124" name="Picture 123" descr="Nurse No Uniform 1">
            <a:extLst>
              <a:ext uri="{FF2B5EF4-FFF2-40B4-BE49-F238E27FC236}">
                <a16:creationId xmlns:a16="http://schemas.microsoft.com/office/drawing/2014/main" id="{99466171-C3E5-DB0B-5711-1DE9AABB5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045" y="1769477"/>
            <a:ext cx="3565517" cy="356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4" descr="Manager 2">
            <a:extLst>
              <a:ext uri="{FF2B5EF4-FFF2-40B4-BE49-F238E27FC236}">
                <a16:creationId xmlns:a16="http://schemas.microsoft.com/office/drawing/2014/main" id="{3528E728-71A4-AB54-8B37-2DFC64D7C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59"/>
          <a:stretch/>
        </p:blipFill>
        <p:spPr bwMode="auto">
          <a:xfrm>
            <a:off x="-1110477" y="2472619"/>
            <a:ext cx="2466604" cy="450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6" descr="Group 33">
            <a:extLst>
              <a:ext uri="{FF2B5EF4-FFF2-40B4-BE49-F238E27FC236}">
                <a16:creationId xmlns:a16="http://schemas.microsoft.com/office/drawing/2014/main" id="{46B822E9-51B3-BE3B-B25B-713FF0453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56" y="2136693"/>
            <a:ext cx="4078511" cy="407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 descr="Gravestone">
            <a:extLst>
              <a:ext uri="{FF2B5EF4-FFF2-40B4-BE49-F238E27FC236}">
                <a16:creationId xmlns:a16="http://schemas.microsoft.com/office/drawing/2014/main" id="{B554349A-A686-4346-D69D-827535D71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0" y="4144926"/>
            <a:ext cx="2793993" cy="279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" name="Picture 4" descr="Gravestone">
            <a:extLst>
              <a:ext uri="{FF2B5EF4-FFF2-40B4-BE49-F238E27FC236}">
                <a16:creationId xmlns:a16="http://schemas.microsoft.com/office/drawing/2014/main" id="{BC0E9B70-C622-77E6-D0B8-1673F17D1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325" y="4144927"/>
            <a:ext cx="2793993" cy="279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2" descr="Deaf Group">
            <a:extLst>
              <a:ext uri="{FF2B5EF4-FFF2-40B4-BE49-F238E27FC236}">
                <a16:creationId xmlns:a16="http://schemas.microsoft.com/office/drawing/2014/main" id="{3982A38E-8145-D6F1-F5EC-745A91749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109" y="1304370"/>
            <a:ext cx="5553629" cy="555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8" descr="Group 43">
            <a:extLst>
              <a:ext uri="{FF2B5EF4-FFF2-40B4-BE49-F238E27FC236}">
                <a16:creationId xmlns:a16="http://schemas.microsoft.com/office/drawing/2014/main" id="{A343EEC9-9C00-59F3-D142-634834EC4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172" y="1610987"/>
            <a:ext cx="4855850" cy="485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ravestone">
            <a:extLst>
              <a:ext uri="{FF2B5EF4-FFF2-40B4-BE49-F238E27FC236}">
                <a16:creationId xmlns:a16="http://schemas.microsoft.com/office/drawing/2014/main" id="{39C98BD9-C7E9-85CB-F072-8CAF58E81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97" y="4118929"/>
            <a:ext cx="2793993" cy="279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4" descr="Gravestone">
            <a:extLst>
              <a:ext uri="{FF2B5EF4-FFF2-40B4-BE49-F238E27FC236}">
                <a16:creationId xmlns:a16="http://schemas.microsoft.com/office/drawing/2014/main" id="{16DC7D2B-62B4-0ECF-E818-D87D3F647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645" y="4118930"/>
            <a:ext cx="2793993" cy="279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4" descr="Gravestone">
            <a:extLst>
              <a:ext uri="{FF2B5EF4-FFF2-40B4-BE49-F238E27FC236}">
                <a16:creationId xmlns:a16="http://schemas.microsoft.com/office/drawing/2014/main" id="{69CA35C8-F760-6379-40A1-58BAC4486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924" y="4134294"/>
            <a:ext cx="2793993" cy="279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4" descr="Gravestone">
            <a:extLst>
              <a:ext uri="{FF2B5EF4-FFF2-40B4-BE49-F238E27FC236}">
                <a16:creationId xmlns:a16="http://schemas.microsoft.com/office/drawing/2014/main" id="{4581D991-8F13-16E9-4160-D07934723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59" y="4134295"/>
            <a:ext cx="2793993" cy="279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4" descr="Covid Variant 2">
            <a:extLst>
              <a:ext uri="{FF2B5EF4-FFF2-40B4-BE49-F238E27FC236}">
                <a16:creationId xmlns:a16="http://schemas.microsoft.com/office/drawing/2014/main" id="{C07B9F86-1CB5-F013-A165-889CC0743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01" y="2940429"/>
            <a:ext cx="759513" cy="7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4" descr="Covid Variant 2">
            <a:extLst>
              <a:ext uri="{FF2B5EF4-FFF2-40B4-BE49-F238E27FC236}">
                <a16:creationId xmlns:a16="http://schemas.microsoft.com/office/drawing/2014/main" id="{CF4654C7-9B32-5B7E-B7F4-906F74103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963" y="2980266"/>
            <a:ext cx="759513" cy="7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4" descr="Covid Variant 2">
            <a:extLst>
              <a:ext uri="{FF2B5EF4-FFF2-40B4-BE49-F238E27FC236}">
                <a16:creationId xmlns:a16="http://schemas.microsoft.com/office/drawing/2014/main" id="{B0899CBD-BCC5-127F-B126-49FA84774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60" y="1724304"/>
            <a:ext cx="759513" cy="7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4" descr="Covid Variant 2">
            <a:extLst>
              <a:ext uri="{FF2B5EF4-FFF2-40B4-BE49-F238E27FC236}">
                <a16:creationId xmlns:a16="http://schemas.microsoft.com/office/drawing/2014/main" id="{690AFDED-742C-307D-3F9C-71784DB95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7" y="3110928"/>
            <a:ext cx="759513" cy="7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4" descr="Covid Variant 2">
            <a:extLst>
              <a:ext uri="{FF2B5EF4-FFF2-40B4-BE49-F238E27FC236}">
                <a16:creationId xmlns:a16="http://schemas.microsoft.com/office/drawing/2014/main" id="{849661AC-AC21-E38F-4ECC-4DA3FD1D3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938" y="1606233"/>
            <a:ext cx="592723" cy="59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4" descr="Covid Variant 2">
            <a:extLst>
              <a:ext uri="{FF2B5EF4-FFF2-40B4-BE49-F238E27FC236}">
                <a16:creationId xmlns:a16="http://schemas.microsoft.com/office/drawing/2014/main" id="{6A967CA0-6EA8-47AF-216A-5EA5A5464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17" y="3903030"/>
            <a:ext cx="759513" cy="7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4" descr="Covid Variant 2">
            <a:extLst>
              <a:ext uri="{FF2B5EF4-FFF2-40B4-BE49-F238E27FC236}">
                <a16:creationId xmlns:a16="http://schemas.microsoft.com/office/drawing/2014/main" id="{701BD53B-7343-A0F9-31B2-C0A1E0585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117" y="1409175"/>
            <a:ext cx="666280" cy="66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4" descr="Covid Variant 2">
            <a:extLst>
              <a:ext uri="{FF2B5EF4-FFF2-40B4-BE49-F238E27FC236}">
                <a16:creationId xmlns:a16="http://schemas.microsoft.com/office/drawing/2014/main" id="{0AA131A8-B6DB-6384-6BAB-58CB4F999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175" y="2020665"/>
            <a:ext cx="759513" cy="7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4" descr="Covid Variant 2">
            <a:extLst>
              <a:ext uri="{FF2B5EF4-FFF2-40B4-BE49-F238E27FC236}">
                <a16:creationId xmlns:a16="http://schemas.microsoft.com/office/drawing/2014/main" id="{55C0B0AD-018F-C1D5-68B0-A5855C938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787" y="3601478"/>
            <a:ext cx="759513" cy="7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9" name="Picture 4" descr="Covid Variant 2">
            <a:extLst>
              <a:ext uri="{FF2B5EF4-FFF2-40B4-BE49-F238E27FC236}">
                <a16:creationId xmlns:a16="http://schemas.microsoft.com/office/drawing/2014/main" id="{E6DFF783-1479-75DF-6879-906F1F102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606" y="1427942"/>
            <a:ext cx="592723" cy="59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4" descr="Covid Variant 2">
            <a:extLst>
              <a:ext uri="{FF2B5EF4-FFF2-40B4-BE49-F238E27FC236}">
                <a16:creationId xmlns:a16="http://schemas.microsoft.com/office/drawing/2014/main" id="{A12C61C4-DA45-8F2D-725E-59D4CB074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500" y="3110928"/>
            <a:ext cx="681592" cy="68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544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A423B-82AC-4013-97E3-88B220F3C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5" y="410056"/>
            <a:ext cx="10704583" cy="167707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So, we still need to be at the 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b="1" dirty="0">
                <a:latin typeface="Century Gothic" panose="020B0502020202020204" pitchFamily="34" charset="0"/>
              </a:rPr>
              <a:t>top of the list 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b="1" dirty="0">
                <a:latin typeface="Century Gothic" panose="020B0502020202020204" pitchFamily="34" charset="0"/>
              </a:rPr>
              <a:t>for vaccines</a:t>
            </a:r>
          </a:p>
        </p:txBody>
      </p:sp>
      <p:pic>
        <p:nvPicPr>
          <p:cNvPr id="13314" name="Picture 2" descr="Priority List">
            <a:extLst>
              <a:ext uri="{FF2B5EF4-FFF2-40B4-BE49-F238E27FC236}">
                <a16:creationId xmlns:a16="http://schemas.microsoft.com/office/drawing/2014/main" id="{C3A455DD-23AC-E16E-787D-2F7E6DA32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2110009"/>
            <a:ext cx="4657282" cy="465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eaf Group">
            <a:extLst>
              <a:ext uri="{FF2B5EF4-FFF2-40B4-BE49-F238E27FC236}">
                <a16:creationId xmlns:a16="http://schemas.microsoft.com/office/drawing/2014/main" id="{0CF502F6-1196-8C5C-59D6-2714166EC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2780982"/>
            <a:ext cx="2715260" cy="271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04179247-5DD0-19EB-4882-5CBCF2D0FEEE}"/>
              </a:ext>
            </a:extLst>
          </p:cNvPr>
          <p:cNvSpPr/>
          <p:nvPr/>
        </p:nvSpPr>
        <p:spPr>
          <a:xfrm>
            <a:off x="3865649" y="3808148"/>
            <a:ext cx="944476" cy="7048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7701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435" y="406768"/>
            <a:ext cx="9183130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Heatwaves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 descr="women with sunburn">
            <a:extLst>
              <a:ext uri="{FF2B5EF4-FFF2-40B4-BE49-F238E27FC236}">
                <a16:creationId xmlns:a16="http://schemas.microsoft.com/office/drawing/2014/main" id="{B3A98994-6129-4D57-C1AC-2312A251C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306" y="1908841"/>
            <a:ext cx="4273389" cy="427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420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5904F-291D-474F-9133-9CFB4E749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225" y="186849"/>
            <a:ext cx="8463549" cy="1325563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Century Gothic" panose="020B0502020202020204" pitchFamily="34" charset="0"/>
              </a:rPr>
              <a:t>Lots of extra people with a learning disability died </a:t>
            </a:r>
            <a:r>
              <a:rPr lang="en-GB" sz="3600" b="1" dirty="0">
                <a:latin typeface="Century Gothic" panose="020B0502020202020204" pitchFamily="34" charset="0"/>
              </a:rPr>
              <a:t>in July</a:t>
            </a:r>
          </a:p>
        </p:txBody>
      </p:sp>
      <p:pic>
        <p:nvPicPr>
          <p:cNvPr id="9" name="Picture 4" descr="Gravestone">
            <a:extLst>
              <a:ext uri="{FF2B5EF4-FFF2-40B4-BE49-F238E27FC236}">
                <a16:creationId xmlns:a16="http://schemas.microsoft.com/office/drawing/2014/main" id="{95C69E2E-160E-1484-1B42-04684B4FF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010" y="3526017"/>
            <a:ext cx="2793993" cy="279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ravestone">
            <a:extLst>
              <a:ext uri="{FF2B5EF4-FFF2-40B4-BE49-F238E27FC236}">
                <a16:creationId xmlns:a16="http://schemas.microsoft.com/office/drawing/2014/main" id="{94A7FB26-C073-DA20-458D-354104A16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163" y="3526017"/>
            <a:ext cx="2793993" cy="279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Gravestone">
            <a:extLst>
              <a:ext uri="{FF2B5EF4-FFF2-40B4-BE49-F238E27FC236}">
                <a16:creationId xmlns:a16="http://schemas.microsoft.com/office/drawing/2014/main" id="{30ABB0DA-798B-8F1B-F10F-D6B29DFD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112" y="3526017"/>
            <a:ext cx="2793993" cy="279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ravestone">
            <a:extLst>
              <a:ext uri="{FF2B5EF4-FFF2-40B4-BE49-F238E27FC236}">
                <a16:creationId xmlns:a16="http://schemas.microsoft.com/office/drawing/2014/main" id="{E1E1740C-E977-C4DC-914A-05551888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061" y="3526017"/>
            <a:ext cx="2793993" cy="279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he sun">
            <a:extLst>
              <a:ext uri="{FF2B5EF4-FFF2-40B4-BE49-F238E27FC236}">
                <a16:creationId xmlns:a16="http://schemas.microsoft.com/office/drawing/2014/main" id="{15889710-2A3F-C5ED-DC9C-5550664E2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167" y1="15667" x2="50167" y2="15667"/>
                        <a14:foregroundMark x1="62667" y1="17500" x2="62667" y2="17500"/>
                        <a14:foregroundMark x1="75500" y1="26000" x2="75500" y2="26000"/>
                        <a14:foregroundMark x1="81833" y1="36667" x2="81833" y2="36667"/>
                        <a14:foregroundMark x1="84500" y1="50833" x2="84500" y2="50833"/>
                        <a14:foregroundMark x1="82333" y1="63667" x2="82333" y2="63667"/>
                        <a14:foregroundMark x1="74667" y1="73667" x2="74667" y2="73667"/>
                        <a14:foregroundMark x1="63167" y1="80167" x2="63167" y2="80167"/>
                        <a14:foregroundMark x1="49500" y1="84500" x2="49500" y2="84500"/>
                        <a14:foregroundMark x1="36167" y1="80667" x2="36167" y2="80667"/>
                        <a14:foregroundMark x1="25667" y1="73667" x2="25667" y2="73667"/>
                        <a14:foregroundMark x1="18333" y1="63167" x2="18333" y2="63167"/>
                        <a14:foregroundMark x1="15333" y1="50667" x2="15333" y2="50667"/>
                        <a14:foregroundMark x1="17000" y1="37500" x2="17000" y2="37500"/>
                        <a14:foregroundMark x1="25667" y1="26333" x2="25667" y2="26333"/>
                        <a14:foregroundMark x1="36333" y1="19667" x2="36333" y2="19667"/>
                        <a14:foregroundMark x1="10500" y1="50333" x2="10500" y2="5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97" y="765437"/>
            <a:ext cx="4338244" cy="433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l month july">
            <a:extLst>
              <a:ext uri="{FF2B5EF4-FFF2-40B4-BE49-F238E27FC236}">
                <a16:creationId xmlns:a16="http://schemas.microsoft.com/office/drawing/2014/main" id="{3938A896-9AC4-EA30-FCA8-933BB9D5F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308" y="1125047"/>
            <a:ext cx="2954517" cy="295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EACF836-E0A9-C932-3170-31FBE4F7283B}"/>
              </a:ext>
            </a:extLst>
          </p:cNvPr>
          <p:cNvSpPr txBox="1"/>
          <p:nvPr/>
        </p:nvSpPr>
        <p:spPr>
          <a:xfrm>
            <a:off x="10275693" y="1439040"/>
            <a:ext cx="11031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2022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453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5904F-291D-474F-9133-9CFB4E749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225" y="186849"/>
            <a:ext cx="8463549" cy="1325563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Century Gothic" panose="020B0502020202020204" pitchFamily="34" charset="0"/>
              </a:rPr>
              <a:t>Lots of extra people with a learning disability died </a:t>
            </a:r>
            <a:r>
              <a:rPr lang="en-GB" sz="3600" b="1" dirty="0">
                <a:latin typeface="Century Gothic" panose="020B0502020202020204" pitchFamily="34" charset="0"/>
              </a:rPr>
              <a:t>in July</a:t>
            </a:r>
          </a:p>
        </p:txBody>
      </p:sp>
      <p:pic>
        <p:nvPicPr>
          <p:cNvPr id="9" name="Picture 4" descr="Gravestone">
            <a:extLst>
              <a:ext uri="{FF2B5EF4-FFF2-40B4-BE49-F238E27FC236}">
                <a16:creationId xmlns:a16="http://schemas.microsoft.com/office/drawing/2014/main" id="{95C69E2E-160E-1484-1B42-04684B4FF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010" y="3526017"/>
            <a:ext cx="2793993" cy="279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ravestone">
            <a:extLst>
              <a:ext uri="{FF2B5EF4-FFF2-40B4-BE49-F238E27FC236}">
                <a16:creationId xmlns:a16="http://schemas.microsoft.com/office/drawing/2014/main" id="{94A7FB26-C073-DA20-458D-354104A16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163" y="3526017"/>
            <a:ext cx="2793993" cy="279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Gravestone">
            <a:extLst>
              <a:ext uri="{FF2B5EF4-FFF2-40B4-BE49-F238E27FC236}">
                <a16:creationId xmlns:a16="http://schemas.microsoft.com/office/drawing/2014/main" id="{30ABB0DA-798B-8F1B-F10F-D6B29DFD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112" y="3526017"/>
            <a:ext cx="2793993" cy="279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ravestone">
            <a:extLst>
              <a:ext uri="{FF2B5EF4-FFF2-40B4-BE49-F238E27FC236}">
                <a16:creationId xmlns:a16="http://schemas.microsoft.com/office/drawing/2014/main" id="{E1E1740C-E977-C4DC-914A-05551888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061" y="3526017"/>
            <a:ext cx="2793993" cy="279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he sun">
            <a:extLst>
              <a:ext uri="{FF2B5EF4-FFF2-40B4-BE49-F238E27FC236}">
                <a16:creationId xmlns:a16="http://schemas.microsoft.com/office/drawing/2014/main" id="{15889710-2A3F-C5ED-DC9C-5550664E2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167" y1="15667" x2="50167" y2="15667"/>
                        <a14:foregroundMark x1="62667" y1="17500" x2="62667" y2="17500"/>
                        <a14:foregroundMark x1="75500" y1="26000" x2="75500" y2="26000"/>
                        <a14:foregroundMark x1="81833" y1="36667" x2="81833" y2="36667"/>
                        <a14:foregroundMark x1="84500" y1="50833" x2="84500" y2="50833"/>
                        <a14:foregroundMark x1="82333" y1="63667" x2="82333" y2="63667"/>
                        <a14:foregroundMark x1="74667" y1="73667" x2="74667" y2="73667"/>
                        <a14:foregroundMark x1="63167" y1="80167" x2="63167" y2="80167"/>
                        <a14:foregroundMark x1="49500" y1="84500" x2="49500" y2="84500"/>
                        <a14:foregroundMark x1="36167" y1="80667" x2="36167" y2="80667"/>
                        <a14:foregroundMark x1="25667" y1="73667" x2="25667" y2="73667"/>
                        <a14:foregroundMark x1="18333" y1="63167" x2="18333" y2="63167"/>
                        <a14:foregroundMark x1="15333" y1="50667" x2="15333" y2="50667"/>
                        <a14:foregroundMark x1="17000" y1="37500" x2="17000" y2="37500"/>
                        <a14:foregroundMark x1="25667" y1="26333" x2="25667" y2="26333"/>
                        <a14:foregroundMark x1="36333" y1="19667" x2="36333" y2="19667"/>
                        <a14:foregroundMark x1="10500" y1="50333" x2="10500" y2="5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97" y="765437"/>
            <a:ext cx="4338244" cy="433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l month july">
            <a:extLst>
              <a:ext uri="{FF2B5EF4-FFF2-40B4-BE49-F238E27FC236}">
                <a16:creationId xmlns:a16="http://schemas.microsoft.com/office/drawing/2014/main" id="{3938A896-9AC4-EA30-FCA8-933BB9D5F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308" y="1125047"/>
            <a:ext cx="2954517" cy="295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EACF836-E0A9-C932-3170-31FBE4F7283B}"/>
              </a:ext>
            </a:extLst>
          </p:cNvPr>
          <p:cNvSpPr txBox="1"/>
          <p:nvPr/>
        </p:nvSpPr>
        <p:spPr>
          <a:xfrm>
            <a:off x="10275693" y="1439040"/>
            <a:ext cx="11031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2022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0D4C2A4-826A-D8A6-E353-4BC27A2865DC}"/>
              </a:ext>
            </a:extLst>
          </p:cNvPr>
          <p:cNvSpPr txBox="1">
            <a:spLocks/>
          </p:cNvSpPr>
          <p:nvPr/>
        </p:nvSpPr>
        <p:spPr>
          <a:xfrm>
            <a:off x="3454921" y="2091000"/>
            <a:ext cx="52821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Century Gothic" panose="020B0502020202020204" pitchFamily="34" charset="0"/>
              </a:rPr>
              <a:t>We think this was because of a </a:t>
            </a:r>
            <a:r>
              <a:rPr lang="en-GB" sz="3600" b="1" dirty="0">
                <a:latin typeface="Century Gothic" panose="020B0502020202020204" pitchFamily="34" charset="0"/>
              </a:rPr>
              <a:t>heatwave</a:t>
            </a:r>
          </a:p>
        </p:txBody>
      </p:sp>
    </p:spTree>
    <p:extLst>
      <p:ext uri="{BB962C8B-B14F-4D97-AF65-F5344CB8AC3E}">
        <p14:creationId xmlns:p14="http://schemas.microsoft.com/office/powerpoint/2010/main" val="30440668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he sun">
            <a:extLst>
              <a:ext uri="{FF2B5EF4-FFF2-40B4-BE49-F238E27FC236}">
                <a16:creationId xmlns:a16="http://schemas.microsoft.com/office/drawing/2014/main" id="{3087030E-F716-2191-E0A8-9080783FD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167" y1="15667" x2="50167" y2="15667"/>
                        <a14:foregroundMark x1="62667" y1="17500" x2="62667" y2="17500"/>
                        <a14:foregroundMark x1="75500" y1="26000" x2="75500" y2="26000"/>
                        <a14:foregroundMark x1="81833" y1="36667" x2="81833" y2="36667"/>
                        <a14:foregroundMark x1="84500" y1="50833" x2="84500" y2="50833"/>
                        <a14:foregroundMark x1="82333" y1="63667" x2="82333" y2="63667"/>
                        <a14:foregroundMark x1="74667" y1="73667" x2="74667" y2="73667"/>
                        <a14:foregroundMark x1="63167" y1="80167" x2="63167" y2="80167"/>
                        <a14:foregroundMark x1="49500" y1="84500" x2="49500" y2="84500"/>
                        <a14:foregroundMark x1="36167" y1="80667" x2="36167" y2="80667"/>
                        <a14:foregroundMark x1="25667" y1="73667" x2="25667" y2="73667"/>
                        <a14:foregroundMark x1="18333" y1="63167" x2="18333" y2="63167"/>
                        <a14:foregroundMark x1="15333" y1="50667" x2="15333" y2="50667"/>
                        <a14:foregroundMark x1="17000" y1="37500" x2="17000" y2="37500"/>
                        <a14:foregroundMark x1="25667" y1="26333" x2="25667" y2="26333"/>
                        <a14:foregroundMark x1="36333" y1="19667" x2="36333" y2="19667"/>
                        <a14:foregroundMark x1="10500" y1="50333" x2="10500" y2="5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271" y="1440006"/>
            <a:ext cx="3549696" cy="35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F5904F-291D-474F-9133-9CFB4E749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35" y="331373"/>
            <a:ext cx="10231798" cy="1463152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Century Gothic" panose="020B0502020202020204" pitchFamily="34" charset="0"/>
              </a:rPr>
              <a:t>This means people with a learning disability need extra </a:t>
            </a:r>
            <a:r>
              <a:rPr lang="en-GB" sz="3600" b="1" dirty="0">
                <a:latin typeface="Century Gothic" panose="020B0502020202020204" pitchFamily="34" charset="0"/>
              </a:rPr>
              <a:t>protection from the heat</a:t>
            </a:r>
          </a:p>
        </p:txBody>
      </p:sp>
      <p:pic>
        <p:nvPicPr>
          <p:cNvPr id="9220" name="Picture 4" descr="Umbrella 2">
            <a:extLst>
              <a:ext uri="{FF2B5EF4-FFF2-40B4-BE49-F238E27FC236}">
                <a16:creationId xmlns:a16="http://schemas.microsoft.com/office/drawing/2014/main" id="{F21B273E-1D68-E931-98E0-D2BDD45DC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469" y="2318825"/>
            <a:ext cx="4220940" cy="422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Bottled Water">
            <a:extLst>
              <a:ext uri="{FF2B5EF4-FFF2-40B4-BE49-F238E27FC236}">
                <a16:creationId xmlns:a16="http://schemas.microsoft.com/office/drawing/2014/main" id="{7341DF13-4DA7-8E6D-4EE7-4EB308EC8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469" y="3750365"/>
            <a:ext cx="1067458" cy="106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Sunglasses with solid fill">
            <a:extLst>
              <a:ext uri="{FF2B5EF4-FFF2-40B4-BE49-F238E27FC236}">
                <a16:creationId xmlns:a16="http://schemas.microsoft.com/office/drawing/2014/main" id="{FE0061C5-D1CE-1210-01F6-9A46B834E1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67689">
            <a:off x="5004192" y="3834759"/>
            <a:ext cx="654811" cy="65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870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956" y="406768"/>
            <a:ext cx="918313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The purple part: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Autistic people 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who don’t have a learning disability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Research People">
            <a:extLst>
              <a:ext uri="{FF2B5EF4-FFF2-40B4-BE49-F238E27FC236}">
                <a16:creationId xmlns:a16="http://schemas.microsoft.com/office/drawing/2014/main" id="{8A895E07-658B-3D14-D29F-DAFB6235D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925" y="1810835"/>
            <a:ext cx="4410434" cy="441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7433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89841E-1C3F-AB55-6947-FFECADF78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This is </a:t>
            </a:r>
            <a:r>
              <a:rPr lang="en-GB" b="1" dirty="0"/>
              <a:t>Gary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1478C3-8DC9-0E82-538E-176E0992DEC7}"/>
              </a:ext>
            </a:extLst>
          </p:cNvPr>
          <p:cNvGrpSpPr/>
          <p:nvPr/>
        </p:nvGrpSpPr>
        <p:grpSpPr>
          <a:xfrm>
            <a:off x="3901763" y="1559417"/>
            <a:ext cx="4533899" cy="4533899"/>
            <a:chOff x="3901763" y="1559417"/>
            <a:chExt cx="4533899" cy="4533899"/>
          </a:xfrm>
        </p:grpSpPr>
        <p:pic>
          <p:nvPicPr>
            <p:cNvPr id="1028" name="Picture 4" descr="Dark wooden blank picture frame portrait ">
              <a:extLst>
                <a:ext uri="{FF2B5EF4-FFF2-40B4-BE49-F238E27FC236}">
                  <a16:creationId xmlns:a16="http://schemas.microsoft.com/office/drawing/2014/main" id="{C0B4D4A4-3579-8FF7-E4A7-C5060F999C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763" y="1559417"/>
              <a:ext cx="4533899" cy="453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Man face2">
              <a:extLst>
                <a:ext uri="{FF2B5EF4-FFF2-40B4-BE49-F238E27FC236}">
                  <a16:creationId xmlns:a16="http://schemas.microsoft.com/office/drawing/2014/main" id="{2D9D2CFB-CEA8-2542-DE32-B3EC2372A8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2" r="9071"/>
            <a:stretch/>
          </p:blipFill>
          <p:spPr bwMode="auto">
            <a:xfrm>
              <a:off x="4971245" y="2562896"/>
              <a:ext cx="2408349" cy="2871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9D8A0C9-A18F-A538-C76A-C7250937C75B}"/>
                </a:ext>
              </a:extLst>
            </p:cNvPr>
            <p:cNvSpPr/>
            <p:nvPr/>
          </p:nvSpPr>
          <p:spPr>
            <a:xfrm>
              <a:off x="4971245" y="5190186"/>
              <a:ext cx="2408349" cy="244698"/>
            </a:xfrm>
            <a:prstGeom prst="rect">
              <a:avLst/>
            </a:prstGeom>
            <a:solidFill>
              <a:srgbClr val="272727"/>
            </a:solidFill>
            <a:ln>
              <a:solidFill>
                <a:srgbClr val="2728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7E074D2-3512-E96F-663B-65B3B75D1649}"/>
              </a:ext>
            </a:extLst>
          </p:cNvPr>
          <p:cNvSpPr txBox="1"/>
          <p:nvPr/>
        </p:nvSpPr>
        <p:spPr>
          <a:xfrm>
            <a:off x="597258" y="2672204"/>
            <a:ext cx="3401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Gary died in 2022</a:t>
            </a:r>
          </a:p>
        </p:txBody>
      </p:sp>
    </p:spTree>
    <p:extLst>
      <p:ext uri="{BB962C8B-B14F-4D97-AF65-F5344CB8AC3E}">
        <p14:creationId xmlns:p14="http://schemas.microsoft.com/office/powerpoint/2010/main" val="2361458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22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The green part: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Which people with a learning disability were more likely to die younger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6388" name="Picture 4" descr="Gravestone">
            <a:extLst>
              <a:ext uri="{FF2B5EF4-FFF2-40B4-BE49-F238E27FC236}">
                <a16:creationId xmlns:a16="http://schemas.microsoft.com/office/drawing/2014/main" id="{E6052434-C46A-45E9-B0B9-399FF54FA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210" y="2070362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omputer 4">
            <a:extLst>
              <a:ext uri="{FF2B5EF4-FFF2-40B4-BE49-F238E27FC236}">
                <a16:creationId xmlns:a16="http://schemas.microsoft.com/office/drawing/2014/main" id="{4BF0CDDF-159E-4F46-AC4F-F8F82F45E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637" y="176117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F9BD9217-FFEB-4FFF-B82D-7A4E442D26A6}"/>
              </a:ext>
            </a:extLst>
          </p:cNvPr>
          <p:cNvSpPr/>
          <p:nvPr/>
        </p:nvSpPr>
        <p:spPr>
          <a:xfrm rot="960567">
            <a:off x="6255856" y="2709631"/>
            <a:ext cx="1280776" cy="625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321358F-1AE4-46AC-BF1C-A4B5725CB75B}"/>
              </a:ext>
            </a:extLst>
          </p:cNvPr>
          <p:cNvSpPr/>
          <p:nvPr/>
        </p:nvSpPr>
        <p:spPr>
          <a:xfrm>
            <a:off x="4900082" y="3661455"/>
            <a:ext cx="1996162" cy="625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6082E6F-4C83-4423-A995-DB0DC4C05B03}"/>
              </a:ext>
            </a:extLst>
          </p:cNvPr>
          <p:cNvSpPr/>
          <p:nvPr/>
        </p:nvSpPr>
        <p:spPr>
          <a:xfrm rot="20021989">
            <a:off x="5147312" y="4901140"/>
            <a:ext cx="1941835" cy="625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394" name="Picture 10" descr="Wave">
            <a:extLst>
              <a:ext uri="{FF2B5EF4-FFF2-40B4-BE49-F238E27FC236}">
                <a16:creationId xmlns:a16="http://schemas.microsoft.com/office/drawing/2014/main" id="{23A9D5DD-AFCE-4C3F-ABD9-B0AA91212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70" y="488125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ospital Alone Girl">
            <a:extLst>
              <a:ext uri="{FF2B5EF4-FFF2-40B4-BE49-F238E27FC236}">
                <a16:creationId xmlns:a16="http://schemas.microsoft.com/office/drawing/2014/main" id="{CEEC79BB-982C-461F-B9E2-9506B35A8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93" y="308125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EF0DFD-3D48-5E88-B51F-FA32DA4567E7}"/>
              </a:ext>
            </a:extLst>
          </p:cNvPr>
          <p:cNvGrpSpPr/>
          <p:nvPr/>
        </p:nvGrpSpPr>
        <p:grpSpPr>
          <a:xfrm>
            <a:off x="8678332" y="6317598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ABA0C0A-7EA0-3B03-4695-5713F817950B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7AF8B5CB-5E72-1AB3-1AE9-499C7C699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A973DC2F-6B1F-BAAA-2C65-FE4E35F5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462DB78E-AC1C-9A49-5C32-2E92380FF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7" name="Picture 1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070B199-98A2-FB78-9422-8FE6B37BA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29209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89841E-1C3F-AB55-6947-FFECADF78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This is </a:t>
            </a:r>
            <a:r>
              <a:rPr lang="en-GB" b="1" dirty="0"/>
              <a:t>Gary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B4C013-2437-9A4F-9089-9F12321A1B9E}"/>
              </a:ext>
            </a:extLst>
          </p:cNvPr>
          <p:cNvGrpSpPr/>
          <p:nvPr/>
        </p:nvGrpSpPr>
        <p:grpSpPr>
          <a:xfrm>
            <a:off x="3901763" y="1559417"/>
            <a:ext cx="4533899" cy="4533899"/>
            <a:chOff x="3901763" y="1559417"/>
            <a:chExt cx="4533899" cy="4533899"/>
          </a:xfrm>
        </p:grpSpPr>
        <p:pic>
          <p:nvPicPr>
            <p:cNvPr id="5" name="Picture 4" descr="Dark wooden blank picture frame portrait ">
              <a:extLst>
                <a:ext uri="{FF2B5EF4-FFF2-40B4-BE49-F238E27FC236}">
                  <a16:creationId xmlns:a16="http://schemas.microsoft.com/office/drawing/2014/main" id="{25061090-D3DD-D72B-97AD-472BCF15A5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763" y="1559417"/>
              <a:ext cx="4533899" cy="453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Man face2">
              <a:extLst>
                <a:ext uri="{FF2B5EF4-FFF2-40B4-BE49-F238E27FC236}">
                  <a16:creationId xmlns:a16="http://schemas.microsoft.com/office/drawing/2014/main" id="{C45315F7-60D3-8538-6E57-CEBB537C27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2" r="9071"/>
            <a:stretch/>
          </p:blipFill>
          <p:spPr bwMode="auto">
            <a:xfrm>
              <a:off x="4971245" y="2562896"/>
              <a:ext cx="2408349" cy="2871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1F3BF6-9C9E-E75C-8341-37D958551EDE}"/>
                </a:ext>
              </a:extLst>
            </p:cNvPr>
            <p:cNvSpPr/>
            <p:nvPr/>
          </p:nvSpPr>
          <p:spPr>
            <a:xfrm>
              <a:off x="4971245" y="5190186"/>
              <a:ext cx="2408349" cy="244698"/>
            </a:xfrm>
            <a:prstGeom prst="rect">
              <a:avLst/>
            </a:prstGeom>
            <a:solidFill>
              <a:srgbClr val="272727"/>
            </a:solidFill>
            <a:ln>
              <a:solidFill>
                <a:srgbClr val="2728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C1E5062-85D3-4A68-CA3F-8C8EB48B874F}"/>
              </a:ext>
            </a:extLst>
          </p:cNvPr>
          <p:cNvSpPr txBox="1"/>
          <p:nvPr/>
        </p:nvSpPr>
        <p:spPr>
          <a:xfrm>
            <a:off x="597258" y="2672204"/>
            <a:ext cx="3401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Gary is autistic</a:t>
            </a:r>
          </a:p>
        </p:txBody>
      </p:sp>
    </p:spTree>
    <p:extLst>
      <p:ext uri="{BB962C8B-B14F-4D97-AF65-F5344CB8AC3E}">
        <p14:creationId xmlns:p14="http://schemas.microsoft.com/office/powerpoint/2010/main" val="12597459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89841E-1C3F-AB55-6947-FFECADF78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This is </a:t>
            </a:r>
            <a:r>
              <a:rPr lang="en-GB" b="1" dirty="0"/>
              <a:t>Gary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EE6E9F-D2C3-A08B-3183-8F25ACE78D3A}"/>
              </a:ext>
            </a:extLst>
          </p:cNvPr>
          <p:cNvGrpSpPr/>
          <p:nvPr/>
        </p:nvGrpSpPr>
        <p:grpSpPr>
          <a:xfrm>
            <a:off x="3901763" y="1559417"/>
            <a:ext cx="4533899" cy="4533899"/>
            <a:chOff x="3901763" y="1559417"/>
            <a:chExt cx="4533899" cy="4533899"/>
          </a:xfrm>
        </p:grpSpPr>
        <p:pic>
          <p:nvPicPr>
            <p:cNvPr id="5" name="Picture 4" descr="Dark wooden blank picture frame portrait ">
              <a:extLst>
                <a:ext uri="{FF2B5EF4-FFF2-40B4-BE49-F238E27FC236}">
                  <a16:creationId xmlns:a16="http://schemas.microsoft.com/office/drawing/2014/main" id="{5E96D566-B645-E7CB-6A48-26CF066B61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763" y="1559417"/>
              <a:ext cx="4533899" cy="453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Man face2">
              <a:extLst>
                <a:ext uri="{FF2B5EF4-FFF2-40B4-BE49-F238E27FC236}">
                  <a16:creationId xmlns:a16="http://schemas.microsoft.com/office/drawing/2014/main" id="{5416F273-8740-E68B-EEA4-91B0D997DF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2" r="9071"/>
            <a:stretch/>
          </p:blipFill>
          <p:spPr bwMode="auto">
            <a:xfrm>
              <a:off x="4971245" y="2562896"/>
              <a:ext cx="2408349" cy="2871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2A04B4-8888-F9DE-B39D-96A958DBCDED}"/>
                </a:ext>
              </a:extLst>
            </p:cNvPr>
            <p:cNvSpPr/>
            <p:nvPr/>
          </p:nvSpPr>
          <p:spPr>
            <a:xfrm>
              <a:off x="4971245" y="5190186"/>
              <a:ext cx="2408349" cy="244698"/>
            </a:xfrm>
            <a:prstGeom prst="rect">
              <a:avLst/>
            </a:prstGeom>
            <a:solidFill>
              <a:srgbClr val="272727"/>
            </a:solidFill>
            <a:ln>
              <a:solidFill>
                <a:srgbClr val="2728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62623ED-604B-7714-3BC9-8348A34472A4}"/>
              </a:ext>
            </a:extLst>
          </p:cNvPr>
          <p:cNvSpPr txBox="1"/>
          <p:nvPr/>
        </p:nvSpPr>
        <p:spPr>
          <a:xfrm>
            <a:off x="597258" y="2672204"/>
            <a:ext cx="34016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Gary </a:t>
            </a:r>
          </a:p>
          <a:p>
            <a:r>
              <a:rPr lang="en-GB" sz="2800" dirty="0"/>
              <a:t>does not have  </a:t>
            </a:r>
          </a:p>
          <a:p>
            <a:r>
              <a:rPr lang="en-GB" sz="2800" dirty="0"/>
              <a:t>a learning disability</a:t>
            </a:r>
          </a:p>
        </p:txBody>
      </p:sp>
    </p:spTree>
    <p:extLst>
      <p:ext uri="{BB962C8B-B14F-4D97-AF65-F5344CB8AC3E}">
        <p14:creationId xmlns:p14="http://schemas.microsoft.com/office/powerpoint/2010/main" val="42091565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89841E-1C3F-AB55-6947-FFECADF78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This is </a:t>
            </a:r>
            <a:r>
              <a:rPr lang="en-GB" b="1" dirty="0"/>
              <a:t>Gary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0731DF-3498-B2C5-212C-8E08AADAB704}"/>
              </a:ext>
            </a:extLst>
          </p:cNvPr>
          <p:cNvSpPr txBox="1"/>
          <p:nvPr/>
        </p:nvSpPr>
        <p:spPr>
          <a:xfrm>
            <a:off x="405686" y="2921227"/>
            <a:ext cx="30139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Gary’s death can now be reported to LeDeR </a:t>
            </a:r>
          </a:p>
        </p:txBody>
      </p:sp>
      <p:pic>
        <p:nvPicPr>
          <p:cNvPr id="2050" name="Picture 2" descr="Gravestone">
            <a:extLst>
              <a:ext uri="{FF2B5EF4-FFF2-40B4-BE49-F238E27FC236}">
                <a16:creationId xmlns:a16="http://schemas.microsoft.com/office/drawing/2014/main" id="{D1AD413D-B471-1DEA-EED6-8EE75C810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746" y="1686982"/>
            <a:ext cx="3938790" cy="393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an face2">
            <a:extLst>
              <a:ext uri="{FF2B5EF4-FFF2-40B4-BE49-F238E27FC236}">
                <a16:creationId xmlns:a16="http://schemas.microsoft.com/office/drawing/2014/main" id="{FEC71DBD-483F-B2DE-BDC7-2EC3C21E3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2" r="9071"/>
          <a:stretch/>
        </p:blipFill>
        <p:spPr bwMode="auto">
          <a:xfrm>
            <a:off x="4009977" y="1941164"/>
            <a:ext cx="1671538" cy="199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63D74240-1F26-BE76-CB05-80B4D01D2EDA}"/>
              </a:ext>
            </a:extLst>
          </p:cNvPr>
          <p:cNvSpPr/>
          <p:nvPr/>
        </p:nvSpPr>
        <p:spPr>
          <a:xfrm>
            <a:off x="6466267" y="3287332"/>
            <a:ext cx="959476" cy="64716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4EA5C0-9117-21AF-FFE3-B1EEBCF7A2DD}"/>
              </a:ext>
            </a:extLst>
          </p:cNvPr>
          <p:cNvSpPr/>
          <p:nvPr/>
        </p:nvSpPr>
        <p:spPr>
          <a:xfrm>
            <a:off x="9078287" y="1804796"/>
            <a:ext cx="1933149" cy="889029"/>
          </a:xfrm>
          <a:prstGeom prst="rect">
            <a:avLst/>
          </a:prstGeom>
          <a:solidFill>
            <a:srgbClr val="005EB8"/>
          </a:solidFill>
          <a:ln>
            <a:solidFill>
              <a:srgbClr val="005EB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2" name="Picture 4" descr="Computer Laptop">
            <a:extLst>
              <a:ext uri="{FF2B5EF4-FFF2-40B4-BE49-F238E27FC236}">
                <a16:creationId xmlns:a16="http://schemas.microsoft.com/office/drawing/2014/main" id="{3CFAD9E2-4BA8-991E-5351-F820341B9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096" y="1236373"/>
            <a:ext cx="5003442" cy="500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92DE9D-FCB4-1F82-349D-5C3E1CE06C58}"/>
              </a:ext>
            </a:extLst>
          </p:cNvPr>
          <p:cNvSpPr/>
          <p:nvPr/>
        </p:nvSpPr>
        <p:spPr>
          <a:xfrm>
            <a:off x="7658638" y="1813529"/>
            <a:ext cx="3346359" cy="2421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DED1E2-A9B1-9DD5-CA93-6817070D89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7228"/>
          <a:stretch/>
        </p:blipFill>
        <p:spPr>
          <a:xfrm>
            <a:off x="7652199" y="1807090"/>
            <a:ext cx="1426088" cy="8890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BFFE2A-2927-E249-A169-EB8C48330BB9}"/>
              </a:ext>
            </a:extLst>
          </p:cNvPr>
          <p:cNvSpPr txBox="1"/>
          <p:nvPr/>
        </p:nvSpPr>
        <p:spPr>
          <a:xfrm>
            <a:off x="7658638" y="2702557"/>
            <a:ext cx="33463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b="1" dirty="0"/>
              <a:t>Report a Death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ADF604-A950-5879-B10B-7A181EC09A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0792" y="3557705"/>
            <a:ext cx="1162050" cy="54292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4953AF8-7D7C-5B12-30F8-F6B156E4FD2D}"/>
              </a:ext>
            </a:extLst>
          </p:cNvPr>
          <p:cNvSpPr/>
          <p:nvPr/>
        </p:nvSpPr>
        <p:spPr>
          <a:xfrm>
            <a:off x="9069056" y="1785452"/>
            <a:ext cx="1951609" cy="907489"/>
          </a:xfrm>
          <a:prstGeom prst="rect">
            <a:avLst/>
          </a:prstGeom>
          <a:solidFill>
            <a:srgbClr val="005EB8"/>
          </a:solidFill>
          <a:ln>
            <a:solidFill>
              <a:srgbClr val="005EB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CE6D3A-6A78-C450-3ABF-B3ADC7906E3C}"/>
              </a:ext>
            </a:extLst>
          </p:cNvPr>
          <p:cNvSpPr txBox="1"/>
          <p:nvPr/>
        </p:nvSpPr>
        <p:spPr>
          <a:xfrm>
            <a:off x="9328596" y="1904234"/>
            <a:ext cx="1539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LeDeR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9FFC4B-642E-875E-A991-AA0FD8B4A55D}"/>
              </a:ext>
            </a:extLst>
          </p:cNvPr>
          <p:cNvSpPr txBox="1"/>
          <p:nvPr/>
        </p:nvSpPr>
        <p:spPr>
          <a:xfrm>
            <a:off x="3804409" y="3829167"/>
            <a:ext cx="2119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bg1"/>
                </a:solidFill>
              </a:rPr>
              <a:t>Gary (1958-2022)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054" name="Picture 6" descr="Flower">
            <a:extLst>
              <a:ext uri="{FF2B5EF4-FFF2-40B4-BE49-F238E27FC236}">
                <a16:creationId xmlns:a16="http://schemas.microsoft.com/office/drawing/2014/main" id="{94DD183B-2AA2-4444-0126-927E9BB0C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5379">
            <a:off x="2944534" y="4092486"/>
            <a:ext cx="512472" cy="51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lower">
            <a:extLst>
              <a:ext uri="{FF2B5EF4-FFF2-40B4-BE49-F238E27FC236}">
                <a16:creationId xmlns:a16="http://schemas.microsoft.com/office/drawing/2014/main" id="{4F7EA13D-58CF-8DB1-B638-8C1F4A176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58" y="4209165"/>
            <a:ext cx="512472" cy="51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lower">
            <a:extLst>
              <a:ext uri="{FF2B5EF4-FFF2-40B4-BE49-F238E27FC236}">
                <a16:creationId xmlns:a16="http://schemas.microsoft.com/office/drawing/2014/main" id="{82E7B5EE-EF9E-AC15-2994-B016CC531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593" y="4078086"/>
            <a:ext cx="512472" cy="51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Flower">
            <a:extLst>
              <a:ext uri="{FF2B5EF4-FFF2-40B4-BE49-F238E27FC236}">
                <a16:creationId xmlns:a16="http://schemas.microsoft.com/office/drawing/2014/main" id="{EC195DE0-6E66-24A6-F5F1-7CF5407FC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850" y="4334322"/>
            <a:ext cx="512472" cy="51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Flower">
            <a:extLst>
              <a:ext uri="{FF2B5EF4-FFF2-40B4-BE49-F238E27FC236}">
                <a16:creationId xmlns:a16="http://schemas.microsoft.com/office/drawing/2014/main" id="{6A1A9D99-040B-1D0C-930C-7A9208000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965" y="4355716"/>
            <a:ext cx="512472" cy="51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86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89841E-1C3F-AB55-6947-FFECADF78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This is </a:t>
            </a:r>
            <a:r>
              <a:rPr lang="en-GB" b="1" dirty="0"/>
              <a:t>Gary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0731DF-3498-B2C5-212C-8E08AADAB704}"/>
              </a:ext>
            </a:extLst>
          </p:cNvPr>
          <p:cNvSpPr txBox="1"/>
          <p:nvPr/>
        </p:nvSpPr>
        <p:spPr>
          <a:xfrm>
            <a:off x="298605" y="1785884"/>
            <a:ext cx="30139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Gary’s death can now be reported to LeDeR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0687AC-BA68-A2B7-87B3-ABF96668B870}"/>
              </a:ext>
            </a:extLst>
          </p:cNvPr>
          <p:cNvSpPr txBox="1"/>
          <p:nvPr/>
        </p:nvSpPr>
        <p:spPr>
          <a:xfrm>
            <a:off x="1926370" y="6040783"/>
            <a:ext cx="9632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even though Gary does not have a learning disability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3608A65-9C1B-05FC-3086-8BC394CC8A88}"/>
              </a:ext>
            </a:extLst>
          </p:cNvPr>
          <p:cNvSpPr/>
          <p:nvPr/>
        </p:nvSpPr>
        <p:spPr>
          <a:xfrm>
            <a:off x="6466267" y="3287332"/>
            <a:ext cx="959476" cy="64716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6B8198-D2E4-E7C4-74B3-3C041F9D2EB7}"/>
              </a:ext>
            </a:extLst>
          </p:cNvPr>
          <p:cNvSpPr/>
          <p:nvPr/>
        </p:nvSpPr>
        <p:spPr>
          <a:xfrm>
            <a:off x="9078287" y="1804796"/>
            <a:ext cx="1933149" cy="889029"/>
          </a:xfrm>
          <a:prstGeom prst="rect">
            <a:avLst/>
          </a:prstGeom>
          <a:solidFill>
            <a:srgbClr val="005EB8"/>
          </a:solidFill>
          <a:ln>
            <a:solidFill>
              <a:srgbClr val="005EB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4" descr="Computer Laptop">
            <a:extLst>
              <a:ext uri="{FF2B5EF4-FFF2-40B4-BE49-F238E27FC236}">
                <a16:creationId xmlns:a16="http://schemas.microsoft.com/office/drawing/2014/main" id="{6C30B39A-D3DE-80FD-1EE4-345C54AA1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096" y="1236373"/>
            <a:ext cx="5003442" cy="500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EA5E36-8A31-CECF-1D60-2EE7D37002D6}"/>
              </a:ext>
            </a:extLst>
          </p:cNvPr>
          <p:cNvSpPr/>
          <p:nvPr/>
        </p:nvSpPr>
        <p:spPr>
          <a:xfrm>
            <a:off x="7658638" y="1813529"/>
            <a:ext cx="3346359" cy="2421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DD532D-AD4D-5A66-BBBC-F9B0B8D229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228"/>
          <a:stretch/>
        </p:blipFill>
        <p:spPr>
          <a:xfrm>
            <a:off x="7652199" y="1807090"/>
            <a:ext cx="1426088" cy="8890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1573C4-ABFB-6E81-4A78-934E1E51D715}"/>
              </a:ext>
            </a:extLst>
          </p:cNvPr>
          <p:cNvSpPr txBox="1"/>
          <p:nvPr/>
        </p:nvSpPr>
        <p:spPr>
          <a:xfrm>
            <a:off x="7658638" y="2702557"/>
            <a:ext cx="33463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b="1" dirty="0"/>
              <a:t>Report a Death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394703-1316-0605-2DB6-1478A4134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0792" y="3557705"/>
            <a:ext cx="1162050" cy="54292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143E471-7446-573C-121F-B19337C15A26}"/>
              </a:ext>
            </a:extLst>
          </p:cNvPr>
          <p:cNvSpPr/>
          <p:nvPr/>
        </p:nvSpPr>
        <p:spPr>
          <a:xfrm>
            <a:off x="9069056" y="1785452"/>
            <a:ext cx="1951609" cy="907489"/>
          </a:xfrm>
          <a:prstGeom prst="rect">
            <a:avLst/>
          </a:prstGeom>
          <a:solidFill>
            <a:srgbClr val="005EB8"/>
          </a:solidFill>
          <a:ln>
            <a:solidFill>
              <a:srgbClr val="005EB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81EBF5-D4A6-8DDC-F0DB-DAEC7FE3F709}"/>
              </a:ext>
            </a:extLst>
          </p:cNvPr>
          <p:cNvSpPr txBox="1"/>
          <p:nvPr/>
        </p:nvSpPr>
        <p:spPr>
          <a:xfrm>
            <a:off x="9328596" y="1904234"/>
            <a:ext cx="1539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LeDeR</a:t>
            </a:r>
          </a:p>
        </p:txBody>
      </p:sp>
      <p:pic>
        <p:nvPicPr>
          <p:cNvPr id="26" name="Picture 2" descr="Gravestone">
            <a:extLst>
              <a:ext uri="{FF2B5EF4-FFF2-40B4-BE49-F238E27FC236}">
                <a16:creationId xmlns:a16="http://schemas.microsoft.com/office/drawing/2014/main" id="{4F981CA6-E8E7-05F0-EBCF-97AFF6FCC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746" y="1686982"/>
            <a:ext cx="3938790" cy="393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Man face2">
            <a:extLst>
              <a:ext uri="{FF2B5EF4-FFF2-40B4-BE49-F238E27FC236}">
                <a16:creationId xmlns:a16="http://schemas.microsoft.com/office/drawing/2014/main" id="{6FB20A3B-FB9D-D6B2-9746-6BA7BFE9D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alphaModFix amt="8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2" r="9071"/>
          <a:stretch/>
        </p:blipFill>
        <p:spPr bwMode="auto">
          <a:xfrm>
            <a:off x="4009977" y="1941164"/>
            <a:ext cx="1671538" cy="199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52E31D7-9213-9E56-3AEB-EDB1772EE084}"/>
              </a:ext>
            </a:extLst>
          </p:cNvPr>
          <p:cNvSpPr txBox="1"/>
          <p:nvPr/>
        </p:nvSpPr>
        <p:spPr>
          <a:xfrm>
            <a:off x="3804409" y="3829167"/>
            <a:ext cx="2119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bg1"/>
                </a:solidFill>
              </a:rPr>
              <a:t>Gary (1958-2022)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9" name="Picture 6" descr="Flower">
            <a:extLst>
              <a:ext uri="{FF2B5EF4-FFF2-40B4-BE49-F238E27FC236}">
                <a16:creationId xmlns:a16="http://schemas.microsoft.com/office/drawing/2014/main" id="{D5BFCF81-3AAF-2D62-3155-BB318BAC1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5379">
            <a:off x="2944534" y="4092486"/>
            <a:ext cx="512472" cy="51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Flower">
            <a:extLst>
              <a:ext uri="{FF2B5EF4-FFF2-40B4-BE49-F238E27FC236}">
                <a16:creationId xmlns:a16="http://schemas.microsoft.com/office/drawing/2014/main" id="{386BEA09-32DA-E412-C126-16EF9D26D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58" y="4209165"/>
            <a:ext cx="512472" cy="51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Flower">
            <a:extLst>
              <a:ext uri="{FF2B5EF4-FFF2-40B4-BE49-F238E27FC236}">
                <a16:creationId xmlns:a16="http://schemas.microsoft.com/office/drawing/2014/main" id="{2597E2DE-5F6C-54F1-5A63-C5E40BA84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593" y="4078086"/>
            <a:ext cx="512472" cy="51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Flower">
            <a:extLst>
              <a:ext uri="{FF2B5EF4-FFF2-40B4-BE49-F238E27FC236}">
                <a16:creationId xmlns:a16="http://schemas.microsoft.com/office/drawing/2014/main" id="{0FDF5AF1-B778-6A90-A39B-8DF7FEEAA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850" y="4334322"/>
            <a:ext cx="512472" cy="51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Flower">
            <a:extLst>
              <a:ext uri="{FF2B5EF4-FFF2-40B4-BE49-F238E27FC236}">
                <a16:creationId xmlns:a16="http://schemas.microsoft.com/office/drawing/2014/main" id="{7CFD56D4-D6A0-4027-AFBC-6F2DD71DE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965" y="4355716"/>
            <a:ext cx="512472" cy="51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22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035" y="455394"/>
            <a:ext cx="9183130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This is new</a:t>
            </a:r>
            <a:endParaRPr lang="en-GB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Research People">
            <a:extLst>
              <a:ext uri="{FF2B5EF4-FFF2-40B4-BE49-F238E27FC236}">
                <a16:creationId xmlns:a16="http://schemas.microsoft.com/office/drawing/2014/main" id="{8A895E07-658B-3D14-D29F-DAFB6235D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645" y="2272908"/>
            <a:ext cx="3529874" cy="352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Tick Yes">
            <a:extLst>
              <a:ext uri="{FF2B5EF4-FFF2-40B4-BE49-F238E27FC236}">
                <a16:creationId xmlns:a16="http://schemas.microsoft.com/office/drawing/2014/main" id="{0AADA894-715B-0877-A2C1-F8EC1664D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245" y="1442771"/>
            <a:ext cx="1660274" cy="166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3478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435" y="406768"/>
            <a:ext cx="9183130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All autistic people </a:t>
            </a:r>
            <a:r>
              <a:rPr lang="en-GB" dirty="0">
                <a:latin typeface="Century Gothic" panose="020B0502020202020204" pitchFamily="34" charset="0"/>
              </a:rPr>
              <a:t>can now be reported to LeDeR</a:t>
            </a:r>
            <a:endParaRPr lang="en-GB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Research People">
            <a:extLst>
              <a:ext uri="{FF2B5EF4-FFF2-40B4-BE49-F238E27FC236}">
                <a16:creationId xmlns:a16="http://schemas.microsoft.com/office/drawing/2014/main" id="{8A895E07-658B-3D14-D29F-DAFB6235D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925" y="1810835"/>
            <a:ext cx="4410434" cy="441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4067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435" y="455394"/>
            <a:ext cx="9183130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All autistic people </a:t>
            </a:r>
            <a:r>
              <a:rPr lang="en-GB" dirty="0">
                <a:latin typeface="Century Gothic" panose="020B0502020202020204" pitchFamily="34" charset="0"/>
              </a:rPr>
              <a:t>can now be reported to LeDeR</a:t>
            </a:r>
            <a:endParaRPr lang="en-GB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Research People">
            <a:extLst>
              <a:ext uri="{FF2B5EF4-FFF2-40B4-BE49-F238E27FC236}">
                <a16:creationId xmlns:a16="http://schemas.microsoft.com/office/drawing/2014/main" id="{8A895E07-658B-3D14-D29F-DAFB6235D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025" y="1885355"/>
            <a:ext cx="3529874" cy="352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06B5B1-D26A-D2B5-22F3-926F432A846D}"/>
              </a:ext>
            </a:extLst>
          </p:cNvPr>
          <p:cNvSpPr txBox="1">
            <a:spLocks/>
          </p:cNvSpPr>
          <p:nvPr/>
        </p:nvSpPr>
        <p:spPr>
          <a:xfrm>
            <a:off x="168586" y="5125670"/>
            <a:ext cx="118548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latin typeface="Century Gothic" panose="020B0502020202020204" pitchFamily="34" charset="0"/>
                <a:cs typeface="Arial" panose="020B0604020202020204" pitchFamily="34" charset="0"/>
              </a:rPr>
              <a:t>even if they</a:t>
            </a:r>
            <a:r>
              <a:rPr lang="en-GB" sz="4000" b="1" dirty="0">
                <a:latin typeface="Century Gothic" panose="020B0502020202020204" pitchFamily="34" charset="0"/>
                <a:cs typeface="Arial" panose="020B0604020202020204" pitchFamily="34" charset="0"/>
              </a:rPr>
              <a:t> don’t </a:t>
            </a:r>
            <a:r>
              <a:rPr lang="en-GB" sz="4000" dirty="0">
                <a:latin typeface="Century Gothic" panose="020B0502020202020204" pitchFamily="34" charset="0"/>
                <a:cs typeface="Arial" panose="020B0604020202020204" pitchFamily="34" charset="0"/>
              </a:rPr>
              <a:t>have a learning disability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374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035" y="620767"/>
            <a:ext cx="918313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In 2022 we</a:t>
            </a:r>
            <a:r>
              <a:rPr lang="en-GB" b="1" dirty="0">
                <a:latin typeface="Century Gothic" panose="020B0502020202020204" pitchFamily="34" charset="0"/>
              </a:rPr>
              <a:t> </a:t>
            </a:r>
            <a:r>
              <a:rPr lang="en-GB" dirty="0">
                <a:latin typeface="Century Gothic" panose="020B0502020202020204" pitchFamily="34" charset="0"/>
              </a:rPr>
              <a:t>heard about</a:t>
            </a:r>
            <a:r>
              <a:rPr lang="en-GB" b="1" dirty="0">
                <a:latin typeface="Century Gothic" panose="020B0502020202020204" pitchFamily="34" charset="0"/>
              </a:rPr>
              <a:t> 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b="1" dirty="0">
                <a:latin typeface="Century Gothic" panose="020B0502020202020204" pitchFamily="34" charset="0"/>
              </a:rPr>
              <a:t>110 </a:t>
            </a:r>
            <a:r>
              <a:rPr lang="en-GB" dirty="0">
                <a:latin typeface="Century Gothic" panose="020B0502020202020204" pitchFamily="34" charset="0"/>
              </a:rPr>
              <a:t>autistic people 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who didn’t have a learning disability</a:t>
            </a:r>
            <a:endParaRPr lang="en-GB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Research People">
            <a:extLst>
              <a:ext uri="{FF2B5EF4-FFF2-40B4-BE49-F238E27FC236}">
                <a16:creationId xmlns:a16="http://schemas.microsoft.com/office/drawing/2014/main" id="{8A895E07-658B-3D14-D29F-DAFB6235D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645" y="2438281"/>
            <a:ext cx="3529874" cy="352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360AD8F-2997-F17E-4CEE-F0BC6C9D1A25}"/>
              </a:ext>
            </a:extLst>
          </p:cNvPr>
          <p:cNvSpPr/>
          <p:nvPr/>
        </p:nvSpPr>
        <p:spPr>
          <a:xfrm>
            <a:off x="4107180" y="2588533"/>
            <a:ext cx="2529840" cy="2545080"/>
          </a:xfrm>
          <a:prstGeom prst="ellipse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6DFB90-00B8-6C25-8348-3744D33DB7FA}"/>
              </a:ext>
            </a:extLst>
          </p:cNvPr>
          <p:cNvSpPr txBox="1"/>
          <p:nvPr/>
        </p:nvSpPr>
        <p:spPr>
          <a:xfrm>
            <a:off x="4235012" y="3076243"/>
            <a:ext cx="22741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110</a:t>
            </a:r>
            <a:endParaRPr lang="en-GB" sz="9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428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035" y="620767"/>
            <a:ext cx="918313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Most autistic people 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without a learning disability 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who died in 2022 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were not reported to LeDeR</a:t>
            </a:r>
            <a:endParaRPr lang="en-GB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Research People">
            <a:extLst>
              <a:ext uri="{FF2B5EF4-FFF2-40B4-BE49-F238E27FC236}">
                <a16:creationId xmlns:a16="http://schemas.microsoft.com/office/drawing/2014/main" id="{8A895E07-658B-3D14-D29F-DAFB6235D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645" y="2438281"/>
            <a:ext cx="3529874" cy="352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360AD8F-2997-F17E-4CEE-F0BC6C9D1A25}"/>
              </a:ext>
            </a:extLst>
          </p:cNvPr>
          <p:cNvSpPr/>
          <p:nvPr/>
        </p:nvSpPr>
        <p:spPr>
          <a:xfrm>
            <a:off x="4107180" y="2588533"/>
            <a:ext cx="2529840" cy="2545080"/>
          </a:xfrm>
          <a:prstGeom prst="ellipse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B79B3E-569F-1B68-23DF-92683E8FF288}"/>
              </a:ext>
            </a:extLst>
          </p:cNvPr>
          <p:cNvSpPr txBox="1"/>
          <p:nvPr/>
        </p:nvSpPr>
        <p:spPr>
          <a:xfrm>
            <a:off x="4529380" y="2753077"/>
            <a:ext cx="169926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?</a:t>
            </a:r>
            <a:endParaRPr lang="en-GB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445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980" y="890530"/>
            <a:ext cx="1098804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We need </a:t>
            </a:r>
            <a:r>
              <a:rPr lang="en-GB" b="1" dirty="0">
                <a:latin typeface="Century Gothic" panose="020B0502020202020204" pitchFamily="34" charset="0"/>
              </a:rPr>
              <a:t>to know more 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about their deaths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b="1" dirty="0">
                <a:latin typeface="Century Gothic" panose="020B0502020202020204" pitchFamily="34" charset="0"/>
              </a:rPr>
              <a:t>so we can learn</a:t>
            </a:r>
            <a:r>
              <a:rPr lang="en-GB" dirty="0">
                <a:latin typeface="Century Gothic" panose="020B0502020202020204" pitchFamily="34" charset="0"/>
              </a:rPr>
              <a:t> from it</a:t>
            </a:r>
            <a:endParaRPr lang="en-GB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826A89-9DD7-E9BD-25EF-419680C9E80A}"/>
              </a:ext>
            </a:extLst>
          </p:cNvPr>
          <p:cNvGrpSpPr/>
          <p:nvPr/>
        </p:nvGrpSpPr>
        <p:grpSpPr>
          <a:xfrm>
            <a:off x="4424006" y="2802176"/>
            <a:ext cx="3529874" cy="3529874"/>
            <a:chOff x="3989645" y="2272908"/>
            <a:chExt cx="3529874" cy="3529874"/>
          </a:xfrm>
        </p:grpSpPr>
        <p:pic>
          <p:nvPicPr>
            <p:cNvPr id="10242" name="Picture 2" descr="Research People">
              <a:extLst>
                <a:ext uri="{FF2B5EF4-FFF2-40B4-BE49-F238E27FC236}">
                  <a16:creationId xmlns:a16="http://schemas.microsoft.com/office/drawing/2014/main" id="{8A895E07-658B-3D14-D29F-DAFB6235D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9645" y="2272908"/>
              <a:ext cx="3529874" cy="3529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360AD8F-2997-F17E-4CEE-F0BC6C9D1A25}"/>
                </a:ext>
              </a:extLst>
            </p:cNvPr>
            <p:cNvSpPr/>
            <p:nvPr/>
          </p:nvSpPr>
          <p:spPr>
            <a:xfrm>
              <a:off x="4107180" y="2423160"/>
              <a:ext cx="2529840" cy="2545080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6DFB90-00B8-6C25-8348-3744D33DB7FA}"/>
                </a:ext>
              </a:extLst>
            </p:cNvPr>
            <p:cNvSpPr txBox="1"/>
            <p:nvPr/>
          </p:nvSpPr>
          <p:spPr>
            <a:xfrm>
              <a:off x="4529380" y="2629582"/>
              <a:ext cx="1699260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3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?</a:t>
              </a:r>
              <a:endParaRPr lang="en-GB" sz="9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0758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A8A3-5EC8-4A6B-A10F-5A4A735D8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The orange part:</a:t>
            </a:r>
            <a:br>
              <a:rPr lang="en-GB" b="1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Could more people with a learning disability have lived longer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Graphic 4" descr="Baby with solid fill">
            <a:extLst>
              <a:ext uri="{FF2B5EF4-FFF2-40B4-BE49-F238E27FC236}">
                <a16:creationId xmlns:a16="http://schemas.microsoft.com/office/drawing/2014/main" id="{C4F620F0-404C-A881-15F0-C09F7F624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950" y="4096956"/>
            <a:ext cx="1581788" cy="1581788"/>
          </a:xfrm>
          <a:prstGeom prst="rect">
            <a:avLst/>
          </a:prstGeom>
        </p:spPr>
      </p:pic>
      <p:pic>
        <p:nvPicPr>
          <p:cNvPr id="17" name="Graphic 16" descr="Woman with solid fill">
            <a:extLst>
              <a:ext uri="{FF2B5EF4-FFF2-40B4-BE49-F238E27FC236}">
                <a16:creationId xmlns:a16="http://schemas.microsoft.com/office/drawing/2014/main" id="{59FC7F29-A104-4A80-C0AC-56D6088AE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9851" y="2846491"/>
            <a:ext cx="2863836" cy="2863836"/>
          </a:xfrm>
          <a:prstGeom prst="rect">
            <a:avLst/>
          </a:prstGeom>
        </p:spPr>
      </p:pic>
      <p:pic>
        <p:nvPicPr>
          <p:cNvPr id="21" name="Graphic 20" descr="Woman with cane with solid fill">
            <a:extLst>
              <a:ext uri="{FF2B5EF4-FFF2-40B4-BE49-F238E27FC236}">
                <a16:creationId xmlns:a16="http://schemas.microsoft.com/office/drawing/2014/main" id="{F47D65F6-1D85-4559-99D9-CCAA8F3B77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79064" y="2892020"/>
            <a:ext cx="2863836" cy="2863836"/>
          </a:xfrm>
          <a:prstGeom prst="rect">
            <a:avLst/>
          </a:prstGeom>
        </p:spPr>
      </p:pic>
      <p:pic>
        <p:nvPicPr>
          <p:cNvPr id="23" name="Picture 4" descr="Gravestone">
            <a:extLst>
              <a:ext uri="{FF2B5EF4-FFF2-40B4-BE49-F238E27FC236}">
                <a16:creationId xmlns:a16="http://schemas.microsoft.com/office/drawing/2014/main" id="{DF3FD857-1EF1-A591-1A08-CC508297D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064" y="2955946"/>
            <a:ext cx="2799910" cy="279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16A93F9-1236-902B-70E4-C168DB94D4B8}"/>
              </a:ext>
            </a:extLst>
          </p:cNvPr>
          <p:cNvGrpSpPr/>
          <p:nvPr/>
        </p:nvGrpSpPr>
        <p:grpSpPr>
          <a:xfrm>
            <a:off x="3438678" y="2799867"/>
            <a:ext cx="1425517" cy="3779445"/>
            <a:chOff x="-158750" y="3522"/>
            <a:chExt cx="690040" cy="1768128"/>
          </a:xfrm>
        </p:grpSpPr>
        <p:pic>
          <p:nvPicPr>
            <p:cNvPr id="9" name="Graphic 222" descr="Children with solid fill">
              <a:extLst>
                <a:ext uri="{FF2B5EF4-FFF2-40B4-BE49-F238E27FC236}">
                  <a16:creationId xmlns:a16="http://schemas.microsoft.com/office/drawing/2014/main" id="{50D71AB7-1BA4-15E0-323A-422BC13FCC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r="70504"/>
            <a:stretch/>
          </p:blipFill>
          <p:spPr bwMode="auto">
            <a:xfrm>
              <a:off x="-158750" y="6350"/>
              <a:ext cx="520700" cy="17653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Graphic 219" descr="Children with solid fill">
              <a:extLst>
                <a:ext uri="{FF2B5EF4-FFF2-40B4-BE49-F238E27FC236}">
                  <a16:creationId xmlns:a16="http://schemas.microsoft.com/office/drawing/2014/main" id="{42DD89C1-F65C-0F4B-19ED-28EC08A7C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r="70504"/>
            <a:stretch/>
          </p:blipFill>
          <p:spPr bwMode="auto">
            <a:xfrm>
              <a:off x="10590" y="3522"/>
              <a:ext cx="520700" cy="1765300"/>
            </a:xfrm>
            <a:prstGeom prst="rect">
              <a:avLst/>
            </a:prstGeom>
            <a:ln>
              <a:noFill/>
            </a:ln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C503EDE-68A1-841F-8CB6-4F1A042FF3FD}"/>
              </a:ext>
            </a:extLst>
          </p:cNvPr>
          <p:cNvGrpSpPr/>
          <p:nvPr/>
        </p:nvGrpSpPr>
        <p:grpSpPr>
          <a:xfrm>
            <a:off x="8678332" y="6317598"/>
            <a:ext cx="3513667" cy="619320"/>
            <a:chOff x="8678332" y="6317598"/>
            <a:chExt cx="3513667" cy="61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67F4485-6356-9876-924E-C03B14FB1371}"/>
                </a:ext>
              </a:extLst>
            </p:cNvPr>
            <p:cNvSpPr/>
            <p:nvPr/>
          </p:nvSpPr>
          <p:spPr>
            <a:xfrm>
              <a:off x="8678332" y="6317598"/>
              <a:ext cx="3513667" cy="61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BFC64C0D-48A0-1940-043B-1A71D5BF3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463" y="6381529"/>
              <a:ext cx="1294395" cy="420021"/>
            </a:xfrm>
            <a:prstGeom prst="rect">
              <a:avLst/>
            </a:prstGeom>
          </p:spPr>
        </p:pic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57DFBDCF-1036-880B-1CCD-9DB70A3E2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22" y="6361884"/>
              <a:ext cx="657938" cy="514943"/>
            </a:xfrm>
            <a:prstGeom prst="rect">
              <a:avLst/>
            </a:prstGeom>
          </p:spPr>
        </p:pic>
        <p:pic>
          <p:nvPicPr>
            <p:cNvPr id="18" name="Picture 17" descr="Logo, company name&#10;&#10;Description automatically generated">
              <a:extLst>
                <a:ext uri="{FF2B5EF4-FFF2-40B4-BE49-F238E27FC236}">
                  <a16:creationId xmlns:a16="http://schemas.microsoft.com/office/drawing/2014/main" id="{0F9159EE-A499-75D3-89F2-F1555A4A2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864" y="6332050"/>
              <a:ext cx="603873" cy="592845"/>
            </a:xfrm>
            <a:prstGeom prst="rect">
              <a:avLst/>
            </a:prstGeom>
          </p:spPr>
        </p:pic>
        <p:pic>
          <p:nvPicPr>
            <p:cNvPr id="19" name="Picture 1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205B4D81-B763-381E-739C-776109198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59" y="6361884"/>
              <a:ext cx="514800" cy="5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860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D7D448-079D-BDA9-2943-3C359EC863D1}"/>
              </a:ext>
            </a:extLst>
          </p:cNvPr>
          <p:cNvSpPr txBox="1"/>
          <p:nvPr/>
        </p:nvSpPr>
        <p:spPr>
          <a:xfrm>
            <a:off x="4125433" y="261858"/>
            <a:ext cx="733646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This video was produced by</a:t>
            </a:r>
          </a:p>
          <a:p>
            <a:r>
              <a:rPr lang="en-GB" sz="2400" dirty="0"/>
              <a:t>the </a:t>
            </a:r>
            <a:r>
              <a:rPr lang="en-GB" sz="2400" b="1" dirty="0"/>
              <a:t>Staying Alive and Well Group.</a:t>
            </a:r>
          </a:p>
          <a:p>
            <a:endParaRPr lang="en-GB" sz="1100" b="1" dirty="0"/>
          </a:p>
          <a:p>
            <a:r>
              <a:rPr lang="en-GB" dirty="0"/>
              <a:t>We are a group of people who have a learning disability or who are autistic, meeting at Kingston University London:</a:t>
            </a:r>
          </a:p>
          <a:p>
            <a:endParaRPr lang="en-GB" sz="900" dirty="0"/>
          </a:p>
          <a:p>
            <a:r>
              <a:rPr lang="en-GB" dirty="0"/>
              <a:t>Richard Keagan-Bull, Maggie Brennan, Amanda Cresswell, Frankie Cutri, Joanne Kennedy, Andrew Meyer, Lee Scott, Mark Shackleton, Sonia Reed, Wayne McGregor, Caroline Ogundeji, Sunny Sokhal.</a:t>
            </a:r>
          </a:p>
          <a:p>
            <a:endParaRPr lang="en-GB" sz="900" dirty="0"/>
          </a:p>
          <a:p>
            <a:r>
              <a:rPr lang="en-GB" dirty="0"/>
              <a:t>We were supported by:</a:t>
            </a:r>
          </a:p>
          <a:p>
            <a:endParaRPr lang="en-GB" sz="900" dirty="0"/>
          </a:p>
          <a:p>
            <a:r>
              <a:rPr lang="en-GB" dirty="0"/>
              <a:t>Irene Tuffrey-Wijne, Jonathon Ding and Natasha Marsland (Kingston University), Janice Wycherly and Dene Donalds (Pathways Associates), David Mahon (Foundation for People with Learning Disabilities), Ruwani Ampegama (Estia Centre) and Jeanette Gallivan-Young (Learning Disability Partnership Board - East Sussex).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37BCDF-4F96-06C1-5C0C-2C13B78A6E6C}"/>
              </a:ext>
            </a:extLst>
          </p:cNvPr>
          <p:cNvSpPr txBox="1"/>
          <p:nvPr/>
        </p:nvSpPr>
        <p:spPr>
          <a:xfrm>
            <a:off x="574351" y="5675792"/>
            <a:ext cx="11511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The Staying Alive and Well group is a co-production partnership. They are part of a collaboration led by King’s College London, supporting the NHS England. Gary is not a real person. He was made up to help explain the purple part. 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FD08657E-A432-13B0-FD99-ED7526238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59" y="258878"/>
            <a:ext cx="2086089" cy="29698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068B6D-E222-B800-7173-ACF8B7D31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89" y="3362639"/>
            <a:ext cx="3438148" cy="201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4194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2AB25-B758-F2DD-5BB3-6183B25F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438" y="1011677"/>
            <a:ext cx="6863934" cy="521483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This is a video introduction to the full 2022 Annual Report for LeDeR: </a:t>
            </a:r>
            <a:r>
              <a:rPr lang="en-GB" sz="2400" i="1" dirty="0"/>
              <a:t>Learning from Lives and Deaths – People with a Learning Disability and Autistic People.</a:t>
            </a:r>
            <a:br>
              <a:rPr lang="en-GB" sz="2400" i="1" dirty="0"/>
            </a:br>
            <a:br>
              <a:rPr lang="en-GB" sz="2400" i="1" dirty="0"/>
            </a:br>
            <a:r>
              <a:rPr lang="en-GB" sz="2400" dirty="0"/>
              <a:t>The following versions of this report are freely available here: </a:t>
            </a:r>
            <a:r>
              <a:rPr lang="en-GB" sz="2400" b="1" dirty="0">
                <a:hlinkClick r:id="rId2"/>
              </a:rPr>
              <a:t>www.kcl.ac.uk/research/leder</a:t>
            </a:r>
            <a:br>
              <a:rPr lang="en-GB" sz="2400" b="1" dirty="0"/>
            </a:br>
            <a:br>
              <a:rPr lang="en-GB" sz="2400" b="1" dirty="0"/>
            </a:br>
            <a:r>
              <a:rPr lang="en-GB" sz="2400" dirty="0"/>
              <a:t>The </a:t>
            </a:r>
            <a:r>
              <a:rPr lang="en-GB" sz="2400" b="1" dirty="0"/>
              <a:t>full</a:t>
            </a:r>
            <a:r>
              <a:rPr lang="en-GB" sz="2400" dirty="0"/>
              <a:t> 2022 Annual Report</a:t>
            </a:r>
            <a:br>
              <a:rPr lang="en-GB" sz="2400" dirty="0"/>
            </a:br>
            <a:r>
              <a:rPr lang="en-GB" sz="2400" dirty="0"/>
              <a:t>An easy-read </a:t>
            </a:r>
            <a:r>
              <a:rPr lang="en-GB" sz="2400" b="1" dirty="0"/>
              <a:t>video </a:t>
            </a:r>
            <a:r>
              <a:rPr lang="en-GB" sz="2400" dirty="0"/>
              <a:t>version</a:t>
            </a:r>
            <a:br>
              <a:rPr lang="en-GB" sz="2400" dirty="0"/>
            </a:br>
            <a:r>
              <a:rPr lang="en-GB" sz="2400" dirty="0"/>
              <a:t>An </a:t>
            </a:r>
            <a:r>
              <a:rPr lang="en-GB" sz="2400" b="1" dirty="0"/>
              <a:t>easy-read pdf </a:t>
            </a:r>
            <a:r>
              <a:rPr lang="en-GB" sz="2400" dirty="0"/>
              <a:t>version</a:t>
            </a:r>
            <a:br>
              <a:rPr lang="en-GB" sz="2400" dirty="0"/>
            </a:br>
            <a:br>
              <a:rPr lang="en-GB" sz="2400" dirty="0"/>
            </a:br>
            <a:r>
              <a:rPr lang="en-GB" sz="2400" b="1" i="1" dirty="0">
                <a:solidFill>
                  <a:srgbClr val="FF0000"/>
                </a:solidFill>
              </a:rPr>
              <a:t>This video can be freely used, but must remain unaltered.</a:t>
            </a:r>
            <a:endParaRPr lang="en-GB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CF91E0-E497-67AF-C262-464C5020DC0D}"/>
              </a:ext>
            </a:extLst>
          </p:cNvPr>
          <p:cNvGrpSpPr/>
          <p:nvPr/>
        </p:nvGrpSpPr>
        <p:grpSpPr>
          <a:xfrm>
            <a:off x="161177" y="938915"/>
            <a:ext cx="4914538" cy="4785387"/>
            <a:chOff x="0" y="0"/>
            <a:chExt cx="2753360" cy="2753360"/>
          </a:xfrm>
        </p:grpSpPr>
        <p:pic>
          <p:nvPicPr>
            <p:cNvPr id="11" name="Picture 10" descr="Annual Report">
              <a:extLst>
                <a:ext uri="{FF2B5EF4-FFF2-40B4-BE49-F238E27FC236}">
                  <a16:creationId xmlns:a16="http://schemas.microsoft.com/office/drawing/2014/main" id="{BB66A8D0-F17B-AB7B-9DA9-A79C225CA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53360" cy="275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 descr="A picture containing company name&#10;&#10;Description automatically generated">
              <a:extLst>
                <a:ext uri="{FF2B5EF4-FFF2-40B4-BE49-F238E27FC236}">
                  <a16:creationId xmlns:a16="http://schemas.microsoft.com/office/drawing/2014/main" id="{6A142E5E-2CF6-4190-4407-4AA8E5D8A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23" b="17308"/>
            <a:stretch/>
          </p:blipFill>
          <p:spPr bwMode="auto">
            <a:xfrm>
              <a:off x="776176" y="1180213"/>
              <a:ext cx="1189990" cy="1179830"/>
            </a:xfrm>
            <a:prstGeom prst="ellipse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8179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2DB54C20364B43AD18B8E2DFCF25B1" ma:contentTypeVersion="16" ma:contentTypeDescription="Create a new document." ma:contentTypeScope="" ma:versionID="1e25a1757d89bdc9c10df905bcb01a0e">
  <xsd:schema xmlns:xsd="http://www.w3.org/2001/XMLSchema" xmlns:xs="http://www.w3.org/2001/XMLSchema" xmlns:p="http://schemas.microsoft.com/office/2006/metadata/properties" xmlns:ns3="6eeeb5be-24ba-42fd-ae95-16c3cfb612a9" xmlns:ns4="7a63fdcb-a5d7-4025-a97e-612a9b618ed3" targetNamespace="http://schemas.microsoft.com/office/2006/metadata/properties" ma:root="true" ma:fieldsID="2e1eb32dcadb26c751f53affb2568ed7" ns3:_="" ns4:_="">
    <xsd:import namespace="6eeeb5be-24ba-42fd-ae95-16c3cfb612a9"/>
    <xsd:import namespace="7a63fdcb-a5d7-4025-a97e-612a9b618ed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eb5be-24ba-42fd-ae95-16c3cfb612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63fdcb-a5d7-4025-a97e-612a9b618ed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eeeb5be-24ba-42fd-ae95-16c3cfb612a9" xsi:nil="true"/>
  </documentManagement>
</p:properties>
</file>

<file path=customXml/itemProps1.xml><?xml version="1.0" encoding="utf-8"?>
<ds:datastoreItem xmlns:ds="http://schemas.openxmlformats.org/officeDocument/2006/customXml" ds:itemID="{3DA309C0-A600-4C5F-9D8A-5C5EB056B1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eeb5be-24ba-42fd-ae95-16c3cfb612a9"/>
    <ds:schemaRef ds:uri="7a63fdcb-a5d7-4025-a97e-612a9b618e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13D2C07-7B01-4DAB-B4EF-0689791F88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0BB841-9ABC-4BA9-88E4-F05357BB23B0}">
  <ds:schemaRefs>
    <ds:schemaRef ds:uri="http://purl.org/dc/terms/"/>
    <ds:schemaRef ds:uri="http://schemas.microsoft.com/office/infopath/2007/PartnerControls"/>
    <ds:schemaRef ds:uri="7a63fdcb-a5d7-4025-a97e-612a9b618ed3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6eeeb5be-24ba-42fd-ae95-16c3cfb612a9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12328</TotalTime>
  <Words>1757</Words>
  <Application>Microsoft Office PowerPoint</Application>
  <PresentationFormat>Widescreen</PresentationFormat>
  <Paragraphs>247</Paragraphs>
  <Slides>91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6" baseType="lpstr">
      <vt:lpstr>Arial</vt:lpstr>
      <vt:lpstr>Baskerville Old Face</vt:lpstr>
      <vt:lpstr>Calibri</vt:lpstr>
      <vt:lpstr>Century Gothic</vt:lpstr>
      <vt:lpstr>Office Theme</vt:lpstr>
      <vt:lpstr> 2022</vt:lpstr>
      <vt:lpstr>What can we say about the people with a learning disability who died in England in 2022?</vt:lpstr>
      <vt:lpstr>PowerPoint Presentation</vt:lpstr>
      <vt:lpstr>PowerPoint Presentation</vt:lpstr>
      <vt:lpstr>The grey part: Who died, and how old were they?</vt:lpstr>
      <vt:lpstr>The yellow part What did people with a learning disability die of in 2022?</vt:lpstr>
      <vt:lpstr>The blue part: How good was the care for the people with a learning disability who died?</vt:lpstr>
      <vt:lpstr>The green part: Which people with a learning disability were more likely to die younger?</vt:lpstr>
      <vt:lpstr>The orange part: Could more people with a learning disability have lived longer?</vt:lpstr>
      <vt:lpstr>The pink part: COVID-19 and heatwaves</vt:lpstr>
      <vt:lpstr>The purple part: Autistic people  who don’t have a learning disability</vt:lpstr>
      <vt:lpstr>PowerPoint Presentation</vt:lpstr>
      <vt:lpstr>The grey part Who died in 2022, and how old were they?</vt:lpstr>
      <vt:lpstr>We heard about 3,648 people with a learning disability who died in 2022</vt:lpstr>
      <vt:lpstr>Of each 10 people with a learning disability who died…</vt:lpstr>
      <vt:lpstr>Of each 10 people with a learning disability</vt:lpstr>
      <vt:lpstr>4 were still alive at the age of 65</vt:lpstr>
      <vt:lpstr>Of each 10 people who don’t have  a learning disability, 9 were still alive at the age of 65</vt:lpstr>
      <vt:lpstr>PowerPoint Presentation</vt:lpstr>
      <vt:lpstr>Men with a learning disability usually died  20 years earlier</vt:lpstr>
      <vt:lpstr>Women with a learning disability usually died 23 years earlier</vt:lpstr>
      <vt:lpstr>PowerPoint Presentation</vt:lpstr>
      <vt:lpstr>Most people we heard about, who died, were white. </vt:lpstr>
      <vt:lpstr>We need to learn more about the people from minority ethnic backgrounds who died.  Black people Asian people People from mixed backgrounds Other people who are not white. </vt:lpstr>
      <vt:lpstr>The yellow part What did people with a learning disability die of in 2022?</vt:lpstr>
      <vt:lpstr>Of each 100 people with a learning disability who died in 2022…</vt:lpstr>
      <vt:lpstr>13 died of health problems that they have had all their lives, from when they were babies</vt:lpstr>
      <vt:lpstr>PowerPoint Presentation</vt:lpstr>
      <vt:lpstr>8 died of flu and lung infections (pneumonia)</vt:lpstr>
      <vt:lpstr>6 died of cerebral palsy and paralysis</vt:lpstr>
      <vt:lpstr>6 died of heart problems</vt:lpstr>
      <vt:lpstr>6 died of COVID-19</vt:lpstr>
      <vt:lpstr>PowerPoint Presentation</vt:lpstr>
      <vt:lpstr>The others died of all sorts of other things</vt:lpstr>
      <vt:lpstr>The blue part How good was the care for the people with a learning disability who died?</vt:lpstr>
      <vt:lpstr>Most people with a learning disability  (9 out of 10)  had some care which was good.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was good about people’s care?</vt:lpstr>
      <vt:lpstr>Reasonable adjustments  helped people get good care</vt:lpstr>
      <vt:lpstr> Changes staff can make to help people cope with their care and treatment.  For example:     </vt:lpstr>
      <vt:lpstr>Staff working together  and working with families helped people get good care</vt:lpstr>
      <vt:lpstr>What problems were there about people’s care?</vt:lpstr>
      <vt:lpstr>People were waiting too long to get tests and treatments</vt:lpstr>
      <vt:lpstr>Doctors and nurses were not doing mental capacity assessments properly</vt:lpstr>
      <vt:lpstr>What is a Mental Capacity Assessment?</vt:lpstr>
      <vt:lpstr>What is a Mental Capacity Assessment?</vt:lpstr>
      <vt:lpstr>The green part Which people with a learning disability were more likely to die younger?</vt:lpstr>
      <vt:lpstr>People who didn’t get good  care and treatment </vt:lpstr>
      <vt:lpstr>People who didn’t get good  care and treatment </vt:lpstr>
      <vt:lpstr>People who didn’t get good  care and treatment </vt:lpstr>
      <vt:lpstr>People from minority ethnic backgrounds were more likely to die younger. </vt:lpstr>
      <vt:lpstr>People with epilepsy were more likely to die younger. </vt:lpstr>
      <vt:lpstr>The orange part Could more people with a learning disability have lived longer?</vt:lpstr>
      <vt:lpstr>Some people died before their time.</vt:lpstr>
      <vt:lpstr>Perhaps they could have lived longer if they had got better treatment and support.   </vt:lpstr>
      <vt:lpstr>   For example, by: </vt:lpstr>
      <vt:lpstr>Or perhaps they needn’t have got ill in the first place.    </vt:lpstr>
      <vt:lpstr>   For example, by:</vt:lpstr>
      <vt:lpstr> This is called avoidable death.        It means: dying of something that nowadays, you shouldn’t have died of.</vt:lpstr>
      <vt:lpstr>PowerPoint Presentation</vt:lpstr>
      <vt:lpstr>But of all the people without a learning disability who died, less than a quarter died an avoidable death.</vt:lpstr>
      <vt:lpstr>This means that people with a learning disability are twice as likely to die before their time.</vt:lpstr>
      <vt:lpstr>The pink part: COVID-19 and heatwaves</vt:lpstr>
      <vt:lpstr>This is a spot the difference chapter</vt:lpstr>
      <vt:lpstr>COVID-19</vt:lpstr>
      <vt:lpstr>In 2021, lots of people died of COVID</vt:lpstr>
      <vt:lpstr>In 2022, fewer people with a learning disability died of COVID  </vt:lpstr>
      <vt:lpstr>But people with a learning disability  are still more likely to die of COVID  than people without a learning disability </vt:lpstr>
      <vt:lpstr>So, we still need to be at the  top of the list  for vaccines</vt:lpstr>
      <vt:lpstr>Heatwaves</vt:lpstr>
      <vt:lpstr>Lots of extra people with a learning disability died in July</vt:lpstr>
      <vt:lpstr>Lots of extra people with a learning disability died in July</vt:lpstr>
      <vt:lpstr>This means people with a learning disability need extra protection from the heat</vt:lpstr>
      <vt:lpstr>The purple part: Autistic people  who don’t have a learning disability</vt:lpstr>
      <vt:lpstr>This is Gary</vt:lpstr>
      <vt:lpstr>This is Gary</vt:lpstr>
      <vt:lpstr>This is Gary</vt:lpstr>
      <vt:lpstr>This is Gary</vt:lpstr>
      <vt:lpstr>This is Gary</vt:lpstr>
      <vt:lpstr>This is new</vt:lpstr>
      <vt:lpstr>All autistic people can now be reported to LeDeR</vt:lpstr>
      <vt:lpstr>All autistic people can now be reported to LeDeR</vt:lpstr>
      <vt:lpstr>In 2022 we heard about  110 autistic people  who didn’t have a learning disability</vt:lpstr>
      <vt:lpstr>Most autistic people  without a learning disability  who died in 2022  were not reported to LeDeR</vt:lpstr>
      <vt:lpstr>We need to know more  about their deaths so we can learn from it</vt:lpstr>
      <vt:lpstr>PowerPoint Presentation</vt:lpstr>
      <vt:lpstr>This is a video introduction to the full 2022 Annual Report for LeDeR: Learning from Lives and Deaths – People with a Learning Disability and Autistic People.  The following versions of this report are freely available here: www.kcl.ac.uk/research/leder  The full 2022 Annual Report An easy-read video version An easy-read pdf version  This video can be freely used, but must remain unaltered.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LeDer 2021 Accessible report</dc:title>
  <dc:creator>Ding, Jonathon</dc:creator>
  <cp:lastModifiedBy>Ding, Jonny</cp:lastModifiedBy>
  <cp:revision>137</cp:revision>
  <dcterms:created xsi:type="dcterms:W3CDTF">2022-06-16T10:28:54Z</dcterms:created>
  <dcterms:modified xsi:type="dcterms:W3CDTF">2023-10-31T15:23:55Z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0x010100292DB54C20364B43AD18B8E2DFCF25B1</vt:lpwstr>
  </property>
</Properties>
</file>