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9" r:id="rId3"/>
    <p:sldId id="270" r:id="rId4"/>
    <p:sldId id="257" r:id="rId5"/>
    <p:sldId id="258" r:id="rId6"/>
    <p:sldId id="260" r:id="rId7"/>
    <p:sldId id="274" r:id="rId8"/>
    <p:sldId id="261" r:id="rId9"/>
    <p:sldId id="271" r:id="rId10"/>
    <p:sldId id="259" r:id="rId11"/>
    <p:sldId id="265" r:id="rId12"/>
    <p:sldId id="256" r:id="rId13"/>
    <p:sldId id="263" r:id="rId14"/>
    <p:sldId id="264" r:id="rId15"/>
    <p:sldId id="268" r:id="rId16"/>
    <p:sldId id="267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39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0F8ACA-FB94-47C3-ACF8-5536D9A40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5AEFA9-D8F0-4DF8-A782-A559E1A04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434149-9E64-46E8-8753-44129A02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A09ED5-9494-48B7-8B38-E5A400FC6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AD5230-84C0-4DB8-925E-508D3EC4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47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F99463-D96D-4B31-81D3-C5CECFD29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2878F0-2013-4A34-A86E-292118126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8704E4-8C70-417A-967A-AC0F3D193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26AAE1-FCA0-4498-9658-4EB4953C9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0B5D51-4A8C-4CF7-A7BA-EDB2F7587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43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C7F571-9A3E-4CC3-9004-0CA3316C3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4B9178-62F4-45CB-8DDE-9CE886DF8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D05C1E-DC34-40A8-979A-C7984E0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11CEC9-CF46-46D2-BC98-4A8DEC54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974415-4F6C-439D-AB3E-7DC1D66A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49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551F95-5AB2-4BFD-A082-83CBA4B3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97679A-B986-4A6B-9BF0-D9A373CA7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D0D2E1-0BFC-49D0-9CC0-E50FEA07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1F35B1-BD0B-45D0-84DD-D7A39E4D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F3F97-D1EA-448D-930C-C666EB6F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65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9D81EA-7DA7-4DE3-BA39-2A224B51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2FB828-9FDC-405F-BC6A-2ADB91116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CE63EC-694B-4908-81CD-377F4C2A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AB738F-3153-48A5-AE0C-5BA84CA0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57BF86-6217-4F5E-9B0D-80A3C2C6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74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EA346C-5403-45EB-8B16-46AD720B0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47634B-82A7-4D5C-AB2F-C6670A957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B2ECAC-D3EE-49A3-BB1B-9BC91214B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93246D-E0A3-4CF2-8E6A-27EAFFEC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4CD1F4-E831-455D-896D-03D5D37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4346BB-3B55-4BE1-9652-2553207D8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70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CFDF5-C7FE-4A9F-8804-8A5E7112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3211E2-5EDA-4B30-AE3C-FC8A41ADE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BE9346-3346-45D7-B799-E4E5CBD3C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F3E4924-0822-4442-9A90-B25F3B684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EE46646-6ACF-438A-93B9-EB71AF6E2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0B1565-A31C-46FA-AACB-1AEED7435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E5E37C0-2A34-4D13-9018-531B5E80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420F6D0-79BB-4D19-8CA4-1EED35BF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56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ECA0E-6F43-40F0-8372-757817652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8B1573-1310-40D9-B99E-9A72FA83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28E3F6-BD62-41F5-BE2A-38FD6FD12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854534-C91C-4BCE-A5B3-C9F420CB9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26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AFB358C-DEE9-4B49-8D66-1FFD5DBD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0249B9-6DED-4775-923B-80186203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E269F0-849C-4370-9982-0F748A95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80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C22E7D-982A-493C-8499-D424E596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5D64B-2F7C-4539-8AFC-A86B85DBD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646AD6-4B89-4917-873F-9FDC9DD0D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1EFB0B-1572-4356-8C59-A100EC63F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FDA18F-6DA3-4943-B498-1330B4E2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9BB63F-FBC8-4737-B809-49DDB8BB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72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7B615-9666-4E28-8481-491C7309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57ECC32-D546-46A0-BFD9-D39B7DFE0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EA967C-807B-45E7-8E39-14E09944B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416DEA-7EB1-4BE9-B370-2FA583BD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80675B-B252-4B65-9F21-5BD7E35A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0B036E-2991-4B46-8DD1-84A2CFBB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38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3A6DC0-91D3-490A-91E5-2B99B8F9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E6571B-926C-4AAF-87EF-828074092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12BC6B-F0FC-4160-828F-26FD3FF27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B107B-D905-4C50-BCBB-D81B7CD86641}" type="datetimeFigureOut">
              <a:rPr lang="en-GB" smtClean="0"/>
              <a:t>06/08/17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A181A0-C8CB-43BB-AF1B-5D99DF1FE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E811C2-FF3F-4A9B-9C55-18FFC9544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C8A6E-5C29-4A04-A3F3-286D4B9AA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30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A8648D-776B-4062-83BA-D529D15D2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67" y="184421"/>
            <a:ext cx="4727510" cy="631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14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BD566D-E898-455D-B9AB-076A000B2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75" y="325070"/>
            <a:ext cx="4922722" cy="584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39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C03860-BCF0-47A4-833B-7B2F6D793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37" y="393440"/>
            <a:ext cx="9350922" cy="62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2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9CAAC8A-9D48-4E56-AB8D-351236B60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02" y="349782"/>
            <a:ext cx="9774742" cy="630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08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E2D0BD-0562-4FE6-918B-4598D2C89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1" y="374343"/>
            <a:ext cx="4469364" cy="6194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6E1B41-8693-4F0E-A38E-B1A452764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59" y="275755"/>
            <a:ext cx="4499610" cy="62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96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A7F4A9-B332-473E-AF26-59CF65EF6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03" y="366699"/>
            <a:ext cx="9755026" cy="61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01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C8527E-E807-49FA-A407-B1B955690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54" y="327814"/>
            <a:ext cx="4856084" cy="637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29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A358FF-0E6E-46F4-A69D-CEED8DC57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9" y="463700"/>
            <a:ext cx="4441372" cy="5813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7023D9-A2F6-4376-BE46-14D53F0C0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27" y="276651"/>
            <a:ext cx="4736241" cy="63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50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7BAE5C-857A-4C71-8314-5763F2CA7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71" y="458723"/>
            <a:ext cx="4606213" cy="6199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4A4078-286E-4F44-96EB-35CD8833F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8" y="259547"/>
            <a:ext cx="4627984" cy="62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66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C79EE8-2C80-44C4-863C-B74856F7A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0" y="356086"/>
            <a:ext cx="4702628" cy="6343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8C3665-8C72-4C56-8FAF-29A1BA503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51" y="228289"/>
            <a:ext cx="4662196" cy="648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38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29B21F-D9E8-45AC-AE48-FD022610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" y="309030"/>
            <a:ext cx="4572000" cy="6336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6A8F6F-3F5B-46B0-ADC8-A035B3C19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73" y="309030"/>
            <a:ext cx="4761066" cy="63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37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CE4B1F-D13D-4A14-9C86-85339D813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42" y="395523"/>
            <a:ext cx="4571998" cy="6144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209AC9-DE54-470A-BABA-DB6894FA8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" y="328250"/>
            <a:ext cx="4544008" cy="633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49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0721BA-3671-4031-A0FB-675661605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42" y="633546"/>
            <a:ext cx="8774259" cy="578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49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A593F0-3EF3-4D75-9236-6D17AF1AE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61903"/>
            <a:ext cx="4217436" cy="6267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1E421D-3758-4A4B-AA3D-DCA2BC6D4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27" y="464540"/>
            <a:ext cx="4399305" cy="626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4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F7DC66-C2E4-4D74-A186-3FA2F7F48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15" y="394318"/>
            <a:ext cx="4663829" cy="628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72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1ABAA9-77C3-4FF7-9983-551C4F053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45" y="478504"/>
            <a:ext cx="4400939" cy="6095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7C7373-67D5-4A55-84D3-BBE9E475D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566523"/>
            <a:ext cx="4618653" cy="607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71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C5D6F4-64D7-4E73-A659-BAD77969F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9" y="348042"/>
            <a:ext cx="4665305" cy="6144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2E5A03-9475-4944-879C-C26EBA1A1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33" y="450240"/>
            <a:ext cx="4413380" cy="62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8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Macintosh PowerPoint</Application>
  <PresentationFormat>Custom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Ozan</dc:creator>
  <cp:lastModifiedBy>Mark Henderson</cp:lastModifiedBy>
  <cp:revision>5</cp:revision>
  <dcterms:created xsi:type="dcterms:W3CDTF">2017-08-04T13:44:20Z</dcterms:created>
  <dcterms:modified xsi:type="dcterms:W3CDTF">2017-08-06T19:16:04Z</dcterms:modified>
</cp:coreProperties>
</file>