
<file path=[Content_Types].xml><?xml version="1.0" encoding="utf-8"?>
<Types xmlns="http://schemas.openxmlformats.org/package/2006/content-types">
  <Default Extension="emf" ContentType="image/x-em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70" r:id="rId5"/>
    <p:sldMasterId id="2147493552" r:id="rId6"/>
  </p:sldMasterIdLst>
  <p:notesMasterIdLst>
    <p:notesMasterId r:id="rId26"/>
  </p:notesMasterIdLst>
  <p:handoutMasterIdLst>
    <p:handoutMasterId r:id="rId27"/>
  </p:handoutMasterIdLst>
  <p:sldIdLst>
    <p:sldId id="256" r:id="rId7"/>
    <p:sldId id="362" r:id="rId8"/>
    <p:sldId id="259" r:id="rId9"/>
    <p:sldId id="363" r:id="rId10"/>
    <p:sldId id="364" r:id="rId11"/>
    <p:sldId id="365" r:id="rId12"/>
    <p:sldId id="366" r:id="rId13"/>
    <p:sldId id="367" r:id="rId14"/>
    <p:sldId id="368" r:id="rId15"/>
    <p:sldId id="369" r:id="rId16"/>
    <p:sldId id="370" r:id="rId17"/>
    <p:sldId id="371" r:id="rId18"/>
    <p:sldId id="372" r:id="rId19"/>
    <p:sldId id="373" r:id="rId20"/>
    <p:sldId id="374" r:id="rId21"/>
    <p:sldId id="375" r:id="rId22"/>
    <p:sldId id="376" r:id="rId23"/>
    <p:sldId id="377" r:id="rId24"/>
    <p:sldId id="343" r:id="rId2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81">
          <p15:clr>
            <a:srgbClr val="A4A3A4"/>
          </p15:clr>
        </p15:guide>
        <p15:guide id="2" pos="55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AB1CC2-43F0-4A1F-B749-3E06ECE8E0AD}" v="6" dt="2023-09-27T12:21:07.092"/>
    <p1510:client id="{85D9E4AC-9713-4A98-B7F1-5FC3DBF10EC1}" v="27" dt="2023-10-11T11:57:01.959"/>
    <p1510:client id="{8E385F8A-494A-47E9-BA63-25683A719573}" v="1" dt="2023-09-22T09:29:29.0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867" autoAdjust="0"/>
    <p:restoredTop sz="89580" autoAdjust="0"/>
  </p:normalViewPr>
  <p:slideViewPr>
    <p:cSldViewPr snapToGrid="0" snapToObjects="1">
      <p:cViewPr varScale="1">
        <p:scale>
          <a:sx n="60" d="100"/>
          <a:sy n="60" d="100"/>
        </p:scale>
        <p:origin x="756" y="40"/>
      </p:cViewPr>
      <p:guideLst>
        <p:guide orient="horz" pos="3781"/>
        <p:guide pos="557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arzyna Bojko" userId="S::k1514360@kcl.ac.uk::771e9600-bf2e-4ba3-90c1-bc59f5da1fe3" providerId="AD" clId="Web-{25AB1CC2-43F0-4A1F-B749-3E06ECE8E0AD}"/>
    <pc:docChg chg="modSld">
      <pc:chgData name="Katarzyna Bojko" userId="S::k1514360@kcl.ac.uk::771e9600-bf2e-4ba3-90c1-bc59f5da1fe3" providerId="AD" clId="Web-{25AB1CC2-43F0-4A1F-B749-3E06ECE8E0AD}" dt="2023-09-27T12:21:07.092" v="2" actId="20577"/>
      <pc:docMkLst>
        <pc:docMk/>
      </pc:docMkLst>
      <pc:sldChg chg="modSp">
        <pc:chgData name="Katarzyna Bojko" userId="S::k1514360@kcl.ac.uk::771e9600-bf2e-4ba3-90c1-bc59f5da1fe3" providerId="AD" clId="Web-{25AB1CC2-43F0-4A1F-B749-3E06ECE8E0AD}" dt="2023-09-27T12:21:07.092" v="2" actId="20577"/>
        <pc:sldMkLst>
          <pc:docMk/>
          <pc:sldMk cId="4176124100" sldId="256"/>
        </pc:sldMkLst>
        <pc:spChg chg="mod">
          <ac:chgData name="Katarzyna Bojko" userId="S::k1514360@kcl.ac.uk::771e9600-bf2e-4ba3-90c1-bc59f5da1fe3" providerId="AD" clId="Web-{25AB1CC2-43F0-4A1F-B749-3E06ECE8E0AD}" dt="2023-09-27T12:21:07.092" v="2" actId="20577"/>
          <ac:spMkLst>
            <pc:docMk/>
            <pc:sldMk cId="4176124100" sldId="256"/>
            <ac:spMk id="4" creationId="{00000000-0000-0000-0000-000000000000}"/>
          </ac:spMkLst>
        </pc:spChg>
      </pc:sldChg>
    </pc:docChg>
  </pc:docChgLst>
  <pc:docChgLst>
    <pc:chgData clId="Web-{25AB1CC2-43F0-4A1F-B749-3E06ECE8E0AD}"/>
    <pc:docChg chg="modSld">
      <pc:chgData name="" userId="" providerId="" clId="Web-{25AB1CC2-43F0-4A1F-B749-3E06ECE8E0AD}" dt="2023-09-27T12:21:04.983" v="2" actId="20577"/>
      <pc:docMkLst>
        <pc:docMk/>
      </pc:docMkLst>
      <pc:sldChg chg="modSp">
        <pc:chgData name="" userId="" providerId="" clId="Web-{25AB1CC2-43F0-4A1F-B749-3E06ECE8E0AD}" dt="2023-09-27T12:21:04.983" v="2" actId="20577"/>
        <pc:sldMkLst>
          <pc:docMk/>
          <pc:sldMk cId="4176124100" sldId="256"/>
        </pc:sldMkLst>
        <pc:spChg chg="mod">
          <ac:chgData name="" userId="" providerId="" clId="Web-{25AB1CC2-43F0-4A1F-B749-3E06ECE8E0AD}" dt="2023-09-27T12:21:04.983" v="2" actId="20577"/>
          <ac:spMkLst>
            <pc:docMk/>
            <pc:sldMk cId="4176124100" sldId="256"/>
            <ac:spMk id="4" creationId="{00000000-0000-0000-0000-000000000000}"/>
          </ac:spMkLst>
        </pc:spChg>
      </pc:sldChg>
    </pc:docChg>
  </pc:docChgLst>
  <pc:docChgLst>
    <pc:chgData name="Katarzyna Bojko" userId="771e9600-bf2e-4ba3-90c1-bc59f5da1fe3" providerId="ADAL" clId="{8E385F8A-494A-47E9-BA63-25683A719573}"/>
    <pc:docChg chg="undo custSel modSld">
      <pc:chgData name="Katarzyna Bojko" userId="771e9600-bf2e-4ba3-90c1-bc59f5da1fe3" providerId="ADAL" clId="{8E385F8A-494A-47E9-BA63-25683A719573}" dt="2023-09-22T10:03:28.438" v="275" actId="20577"/>
      <pc:docMkLst>
        <pc:docMk/>
      </pc:docMkLst>
      <pc:sldChg chg="modSp mod">
        <pc:chgData name="Katarzyna Bojko" userId="771e9600-bf2e-4ba3-90c1-bc59f5da1fe3" providerId="ADAL" clId="{8E385F8A-494A-47E9-BA63-25683A719573}" dt="2023-09-22T10:03:28.438" v="275" actId="20577"/>
        <pc:sldMkLst>
          <pc:docMk/>
          <pc:sldMk cId="2870105784" sldId="259"/>
        </pc:sldMkLst>
        <pc:spChg chg="mod">
          <ac:chgData name="Katarzyna Bojko" userId="771e9600-bf2e-4ba3-90c1-bc59f5da1fe3" providerId="ADAL" clId="{8E385F8A-494A-47E9-BA63-25683A719573}" dt="2023-09-22T10:03:28.438" v="275" actId="20577"/>
          <ac:spMkLst>
            <pc:docMk/>
            <pc:sldMk cId="2870105784" sldId="259"/>
            <ac:spMk id="5" creationId="{00000000-0000-0000-0000-000000000000}"/>
          </ac:spMkLst>
        </pc:spChg>
      </pc:sldChg>
      <pc:sldChg chg="modSp mod">
        <pc:chgData name="Katarzyna Bojko" userId="771e9600-bf2e-4ba3-90c1-bc59f5da1fe3" providerId="ADAL" clId="{8E385F8A-494A-47E9-BA63-25683A719573}" dt="2023-09-22T09:31:51.150" v="70" actId="20577"/>
        <pc:sldMkLst>
          <pc:docMk/>
          <pc:sldMk cId="266810742" sldId="366"/>
        </pc:sldMkLst>
        <pc:spChg chg="mod">
          <ac:chgData name="Katarzyna Bojko" userId="771e9600-bf2e-4ba3-90c1-bc59f5da1fe3" providerId="ADAL" clId="{8E385F8A-494A-47E9-BA63-25683A719573}" dt="2023-09-22T09:31:51.150" v="70" actId="20577"/>
          <ac:spMkLst>
            <pc:docMk/>
            <pc:sldMk cId="266810742" sldId="366"/>
            <ac:spMk id="5" creationId="{00000000-0000-0000-0000-000000000000}"/>
          </ac:spMkLst>
        </pc:spChg>
      </pc:sldChg>
      <pc:sldChg chg="modSp mod">
        <pc:chgData name="Katarzyna Bojko" userId="771e9600-bf2e-4ba3-90c1-bc59f5da1fe3" providerId="ADAL" clId="{8E385F8A-494A-47E9-BA63-25683A719573}" dt="2023-09-22T09:36:43.848" v="266" actId="20577"/>
        <pc:sldMkLst>
          <pc:docMk/>
          <pc:sldMk cId="3908035760" sldId="368"/>
        </pc:sldMkLst>
        <pc:spChg chg="mod">
          <ac:chgData name="Katarzyna Bojko" userId="771e9600-bf2e-4ba3-90c1-bc59f5da1fe3" providerId="ADAL" clId="{8E385F8A-494A-47E9-BA63-25683A719573}" dt="2023-09-22T09:36:43.848" v="266" actId="20577"/>
          <ac:spMkLst>
            <pc:docMk/>
            <pc:sldMk cId="3908035760" sldId="368"/>
            <ac:spMk id="5" creationId="{00000000-0000-0000-0000-000000000000}"/>
          </ac:spMkLst>
        </pc:spChg>
      </pc:sldChg>
    </pc:docChg>
  </pc:docChgLst>
  <pc:docChgLst>
    <pc:chgData name="Katarzyna Bojko" userId="S::k1514360@kcl.ac.uk::771e9600-bf2e-4ba3-90c1-bc59f5da1fe3" providerId="AD" clId="Web-{85D9E4AC-9713-4A98-B7F1-5FC3DBF10EC1}"/>
    <pc:docChg chg="modSld">
      <pc:chgData name="Katarzyna Bojko" userId="S::k1514360@kcl.ac.uk::771e9600-bf2e-4ba3-90c1-bc59f5da1fe3" providerId="AD" clId="Web-{85D9E4AC-9713-4A98-B7F1-5FC3DBF10EC1}" dt="2023-10-11T11:57:01.959" v="27" actId="20577"/>
      <pc:docMkLst>
        <pc:docMk/>
      </pc:docMkLst>
      <pc:sldChg chg="modSp">
        <pc:chgData name="Katarzyna Bojko" userId="S::k1514360@kcl.ac.uk::771e9600-bf2e-4ba3-90c1-bc59f5da1fe3" providerId="AD" clId="Web-{85D9E4AC-9713-4A98-B7F1-5FC3DBF10EC1}" dt="2023-10-11T11:53:49.829" v="11" actId="20577"/>
        <pc:sldMkLst>
          <pc:docMk/>
          <pc:sldMk cId="3479251616" sldId="363"/>
        </pc:sldMkLst>
        <pc:spChg chg="mod">
          <ac:chgData name="Katarzyna Bojko" userId="S::k1514360@kcl.ac.uk::771e9600-bf2e-4ba3-90c1-bc59f5da1fe3" providerId="AD" clId="Web-{85D9E4AC-9713-4A98-B7F1-5FC3DBF10EC1}" dt="2023-10-11T11:53:49.829" v="11" actId="20577"/>
          <ac:spMkLst>
            <pc:docMk/>
            <pc:sldMk cId="3479251616" sldId="363"/>
            <ac:spMk id="5" creationId="{00000000-0000-0000-0000-000000000000}"/>
          </ac:spMkLst>
        </pc:spChg>
      </pc:sldChg>
      <pc:sldChg chg="modSp">
        <pc:chgData name="Katarzyna Bojko" userId="S::k1514360@kcl.ac.uk::771e9600-bf2e-4ba3-90c1-bc59f5da1fe3" providerId="AD" clId="Web-{85D9E4AC-9713-4A98-B7F1-5FC3DBF10EC1}" dt="2023-10-11T11:54:14.829" v="14" actId="20577"/>
        <pc:sldMkLst>
          <pc:docMk/>
          <pc:sldMk cId="3363541913" sldId="364"/>
        </pc:sldMkLst>
        <pc:spChg chg="mod">
          <ac:chgData name="Katarzyna Bojko" userId="S::k1514360@kcl.ac.uk::771e9600-bf2e-4ba3-90c1-bc59f5da1fe3" providerId="AD" clId="Web-{85D9E4AC-9713-4A98-B7F1-5FC3DBF10EC1}" dt="2023-10-11T11:54:14.829" v="14" actId="20577"/>
          <ac:spMkLst>
            <pc:docMk/>
            <pc:sldMk cId="3363541913" sldId="364"/>
            <ac:spMk id="5" creationId="{00000000-0000-0000-0000-000000000000}"/>
          </ac:spMkLst>
        </pc:spChg>
      </pc:sldChg>
      <pc:sldChg chg="modSp">
        <pc:chgData name="Katarzyna Bojko" userId="S::k1514360@kcl.ac.uk::771e9600-bf2e-4ba3-90c1-bc59f5da1fe3" providerId="AD" clId="Web-{85D9E4AC-9713-4A98-B7F1-5FC3DBF10EC1}" dt="2023-10-11T11:56:04.176" v="19" actId="20577"/>
        <pc:sldMkLst>
          <pc:docMk/>
          <pc:sldMk cId="2435681530" sldId="372"/>
        </pc:sldMkLst>
        <pc:spChg chg="mod">
          <ac:chgData name="Katarzyna Bojko" userId="S::k1514360@kcl.ac.uk::771e9600-bf2e-4ba3-90c1-bc59f5da1fe3" providerId="AD" clId="Web-{85D9E4AC-9713-4A98-B7F1-5FC3DBF10EC1}" dt="2023-10-11T11:56:04.176" v="19" actId="20577"/>
          <ac:spMkLst>
            <pc:docMk/>
            <pc:sldMk cId="2435681530" sldId="372"/>
            <ac:spMk id="5" creationId="{00000000-0000-0000-0000-000000000000}"/>
          </ac:spMkLst>
        </pc:spChg>
      </pc:sldChg>
      <pc:sldChg chg="addSp delSp modSp">
        <pc:chgData name="Katarzyna Bojko" userId="S::k1514360@kcl.ac.uk::771e9600-bf2e-4ba3-90c1-bc59f5da1fe3" providerId="AD" clId="Web-{85D9E4AC-9713-4A98-B7F1-5FC3DBF10EC1}" dt="2023-10-11T11:57:01.959" v="27" actId="20577"/>
        <pc:sldMkLst>
          <pc:docMk/>
          <pc:sldMk cId="2565055165" sldId="375"/>
        </pc:sldMkLst>
        <pc:spChg chg="mod">
          <ac:chgData name="Katarzyna Bojko" userId="S::k1514360@kcl.ac.uk::771e9600-bf2e-4ba3-90c1-bc59f5da1fe3" providerId="AD" clId="Web-{85D9E4AC-9713-4A98-B7F1-5FC3DBF10EC1}" dt="2023-10-11T11:57:01.959" v="27" actId="20577"/>
          <ac:spMkLst>
            <pc:docMk/>
            <pc:sldMk cId="2565055165" sldId="375"/>
            <ac:spMk id="2" creationId="{00000000-0000-0000-0000-000000000000}"/>
          </ac:spMkLst>
        </pc:spChg>
        <pc:spChg chg="add del mod">
          <ac:chgData name="Katarzyna Bojko" userId="S::k1514360@kcl.ac.uk::771e9600-bf2e-4ba3-90c1-bc59f5da1fe3" providerId="AD" clId="Web-{85D9E4AC-9713-4A98-B7F1-5FC3DBF10EC1}" dt="2023-10-11T11:56:59.521" v="25"/>
          <ac:spMkLst>
            <pc:docMk/>
            <pc:sldMk cId="2565055165" sldId="375"/>
            <ac:spMk id="8" creationId="{094DF069-0104-3074-B3E5-2425A765088D}"/>
          </ac:spMkLst>
        </pc:spChg>
        <pc:graphicFrameChg chg="add del mod">
          <ac:chgData name="Katarzyna Bojko" userId="S::k1514360@kcl.ac.uk::771e9600-bf2e-4ba3-90c1-bc59f5da1fe3" providerId="AD" clId="Web-{85D9E4AC-9713-4A98-B7F1-5FC3DBF10EC1}" dt="2023-10-11T11:56:59.521" v="26"/>
          <ac:graphicFrameMkLst>
            <pc:docMk/>
            <pc:sldMk cId="2565055165" sldId="375"/>
            <ac:graphicFrameMk id="7" creationId="{809B59B9-888F-9506-4B2E-A1D134B67CB6}"/>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76CA217-0509-324E-8456-838334FE8681}" type="datetimeFigureOut">
              <a:rPr lang="en-US" smtClean="0"/>
              <a:t>10/11/2023</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F7BF0D0-48EF-244A-B5C7-FD74522DAD2B}" type="slidenum">
              <a:rPr lang="en-US" smtClean="0"/>
              <a:t>‹#›</a:t>
            </a:fld>
            <a:endParaRPr lang="en-US"/>
          </a:p>
        </p:txBody>
      </p:sp>
    </p:spTree>
    <p:extLst>
      <p:ext uri="{BB962C8B-B14F-4D97-AF65-F5344CB8AC3E}">
        <p14:creationId xmlns:p14="http://schemas.microsoft.com/office/powerpoint/2010/main" val="4935792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880611F-B992-1840-8374-2F9B8BEDB70D}" type="datetimeFigureOut">
              <a:rPr lang="en-US" smtClean="0"/>
              <a:t>10/11/2023</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4D580A0-81B2-9540-B7C4-7C9BDE21CE11}" type="slidenum">
              <a:rPr lang="en-US" smtClean="0"/>
              <a:t>‹#›</a:t>
            </a:fld>
            <a:endParaRPr lang="en-US"/>
          </a:p>
        </p:txBody>
      </p:sp>
    </p:spTree>
    <p:extLst>
      <p:ext uri="{BB962C8B-B14F-4D97-AF65-F5344CB8AC3E}">
        <p14:creationId xmlns:p14="http://schemas.microsoft.com/office/powerpoint/2010/main" val="41076238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580A0-81B2-9540-B7C4-7C9BDE21CE11}" type="slidenum">
              <a:rPr lang="en-US" smtClean="0"/>
              <a:t>1</a:t>
            </a:fld>
            <a:endParaRPr lang="en-US"/>
          </a:p>
        </p:txBody>
      </p:sp>
    </p:spTree>
    <p:extLst>
      <p:ext uri="{BB962C8B-B14F-4D97-AF65-F5344CB8AC3E}">
        <p14:creationId xmlns:p14="http://schemas.microsoft.com/office/powerpoint/2010/main" val="1827874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580A0-81B2-9540-B7C4-7C9BDE21CE11}" type="slidenum">
              <a:rPr lang="en-US" smtClean="0"/>
              <a:t>11</a:t>
            </a:fld>
            <a:endParaRPr lang="en-US"/>
          </a:p>
        </p:txBody>
      </p:sp>
    </p:spTree>
    <p:extLst>
      <p:ext uri="{BB962C8B-B14F-4D97-AF65-F5344CB8AC3E}">
        <p14:creationId xmlns:p14="http://schemas.microsoft.com/office/powerpoint/2010/main" val="1011858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580A0-81B2-9540-B7C4-7C9BDE21CE11}" type="slidenum">
              <a:rPr lang="en-US" smtClean="0"/>
              <a:t>12</a:t>
            </a:fld>
            <a:endParaRPr lang="en-US"/>
          </a:p>
        </p:txBody>
      </p:sp>
    </p:spTree>
    <p:extLst>
      <p:ext uri="{BB962C8B-B14F-4D97-AF65-F5344CB8AC3E}">
        <p14:creationId xmlns:p14="http://schemas.microsoft.com/office/powerpoint/2010/main" val="3456053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580A0-81B2-9540-B7C4-7C9BDE21CE11}" type="slidenum">
              <a:rPr lang="en-US" smtClean="0"/>
              <a:t>13</a:t>
            </a:fld>
            <a:endParaRPr lang="en-US"/>
          </a:p>
        </p:txBody>
      </p:sp>
    </p:spTree>
    <p:extLst>
      <p:ext uri="{BB962C8B-B14F-4D97-AF65-F5344CB8AC3E}">
        <p14:creationId xmlns:p14="http://schemas.microsoft.com/office/powerpoint/2010/main" val="2883101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580A0-81B2-9540-B7C4-7C9BDE21CE11}" type="slidenum">
              <a:rPr lang="en-US" smtClean="0"/>
              <a:t>14</a:t>
            </a:fld>
            <a:endParaRPr lang="en-US"/>
          </a:p>
        </p:txBody>
      </p:sp>
    </p:spTree>
    <p:extLst>
      <p:ext uri="{BB962C8B-B14F-4D97-AF65-F5344CB8AC3E}">
        <p14:creationId xmlns:p14="http://schemas.microsoft.com/office/powerpoint/2010/main" val="835253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580A0-81B2-9540-B7C4-7C9BDE21CE11}" type="slidenum">
              <a:rPr lang="en-US" smtClean="0"/>
              <a:t>15</a:t>
            </a:fld>
            <a:endParaRPr lang="en-US"/>
          </a:p>
        </p:txBody>
      </p:sp>
    </p:spTree>
    <p:extLst>
      <p:ext uri="{BB962C8B-B14F-4D97-AF65-F5344CB8AC3E}">
        <p14:creationId xmlns:p14="http://schemas.microsoft.com/office/powerpoint/2010/main" val="1487579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580A0-81B2-9540-B7C4-7C9BDE21CE11}" type="slidenum">
              <a:rPr lang="en-US" smtClean="0"/>
              <a:t>16</a:t>
            </a:fld>
            <a:endParaRPr lang="en-US"/>
          </a:p>
        </p:txBody>
      </p:sp>
    </p:spTree>
    <p:extLst>
      <p:ext uri="{BB962C8B-B14F-4D97-AF65-F5344CB8AC3E}">
        <p14:creationId xmlns:p14="http://schemas.microsoft.com/office/powerpoint/2010/main" val="822557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580A0-81B2-9540-B7C4-7C9BDE21CE11}" type="slidenum">
              <a:rPr lang="en-US" smtClean="0"/>
              <a:t>17</a:t>
            </a:fld>
            <a:endParaRPr lang="en-US"/>
          </a:p>
        </p:txBody>
      </p:sp>
    </p:spTree>
    <p:extLst>
      <p:ext uri="{BB962C8B-B14F-4D97-AF65-F5344CB8AC3E}">
        <p14:creationId xmlns:p14="http://schemas.microsoft.com/office/powerpoint/2010/main" val="3949087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414141"/>
                </a:solidFill>
                <a:latin typeface="Arial"/>
                <a:ea typeface="ＭＳ Ｐゴシック" charset="0"/>
                <a:cs typeface="Arial" charset="0"/>
              </a:rPr>
              <a:t>Research Project Description Assignment – please note that this should be completed during your 2</a:t>
            </a:r>
            <a:r>
              <a:rPr lang="en-GB" sz="1200" baseline="30000" dirty="0">
                <a:solidFill>
                  <a:srgbClr val="414141"/>
                </a:solidFill>
                <a:latin typeface="Arial"/>
                <a:ea typeface="ＭＳ Ｐゴシック" charset="0"/>
                <a:cs typeface="Arial" charset="0"/>
              </a:rPr>
              <a:t>nd</a:t>
            </a:r>
            <a:r>
              <a:rPr lang="en-GB" sz="1200" dirty="0">
                <a:solidFill>
                  <a:srgbClr val="414141"/>
                </a:solidFill>
                <a:latin typeface="Arial"/>
                <a:ea typeface="ＭＳ Ｐゴシック" charset="0"/>
                <a:cs typeface="Arial" charset="0"/>
              </a:rPr>
              <a:t> year on the course, or 3</a:t>
            </a:r>
            <a:r>
              <a:rPr lang="en-GB" sz="1200" baseline="30000" dirty="0">
                <a:solidFill>
                  <a:srgbClr val="414141"/>
                </a:solidFill>
                <a:latin typeface="Arial"/>
                <a:ea typeface="ＭＳ Ｐゴシック" charset="0"/>
                <a:cs typeface="Arial" charset="0"/>
              </a:rPr>
              <a:t>rd</a:t>
            </a:r>
            <a:r>
              <a:rPr lang="en-GB" sz="1200" dirty="0">
                <a:solidFill>
                  <a:srgbClr val="414141"/>
                </a:solidFill>
                <a:latin typeface="Arial"/>
                <a:ea typeface="ＭＳ Ｐゴシック" charset="0"/>
                <a:cs typeface="Arial" charset="0"/>
              </a:rPr>
              <a:t> year if you are a GP trainee, as GP trainees have 4 years to complete the course.	</a:t>
            </a:r>
          </a:p>
          <a:p>
            <a:r>
              <a:rPr lang="en-GB" sz="1200" dirty="0">
                <a:solidFill>
                  <a:srgbClr val="414141"/>
                </a:solidFill>
                <a:latin typeface="Arial"/>
                <a:ea typeface="ＭＳ Ｐゴシック" charset="0"/>
                <a:cs typeface="Arial" charset="0"/>
              </a:rPr>
              <a:t>The assignments should be submitted in either January or July via KEATs. They should be word documents and the file name should not contain a name and surname, just a student number. </a:t>
            </a:r>
          </a:p>
          <a:p>
            <a:r>
              <a:rPr lang="en-GB" sz="1200" dirty="0">
                <a:solidFill>
                  <a:srgbClr val="414141"/>
                </a:solidFill>
                <a:latin typeface="Arial"/>
                <a:ea typeface="ＭＳ Ｐゴシック" charset="0"/>
                <a:cs typeface="Arial" charset="0"/>
              </a:rPr>
              <a:t>The Oral presentation will take place during one of the teaching days in their final year. The course administrator will be in touch with available dates. Please note that your Research Supervisor is required to be present at the Oral Presentation to act as the 2</a:t>
            </a:r>
            <a:r>
              <a:rPr lang="en-GB" sz="1200" baseline="30000" dirty="0">
                <a:solidFill>
                  <a:srgbClr val="414141"/>
                </a:solidFill>
                <a:latin typeface="Arial"/>
                <a:ea typeface="ＭＳ Ｐゴシック" charset="0"/>
                <a:cs typeface="Arial" charset="0"/>
              </a:rPr>
              <a:t>nd</a:t>
            </a:r>
            <a:r>
              <a:rPr lang="en-GB" sz="1200" dirty="0">
                <a:solidFill>
                  <a:srgbClr val="414141"/>
                </a:solidFill>
                <a:latin typeface="Arial"/>
                <a:ea typeface="ＭＳ Ｐゴシック" charset="0"/>
                <a:cs typeface="Arial" charset="0"/>
              </a:rPr>
              <a:t> marker.</a:t>
            </a:r>
            <a:endParaRPr lang="en-GB" dirty="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E4D580A0-81B2-9540-B7C4-7C9BDE21CE11}" type="slidenum">
              <a:rPr lang="en-US" smtClean="0"/>
              <a:t>3</a:t>
            </a:fld>
            <a:endParaRPr lang="en-US"/>
          </a:p>
        </p:txBody>
      </p:sp>
    </p:spTree>
    <p:extLst>
      <p:ext uri="{BB962C8B-B14F-4D97-AF65-F5344CB8AC3E}">
        <p14:creationId xmlns:p14="http://schemas.microsoft.com/office/powerpoint/2010/main" val="608567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Please note that the 3 Statistics elements must be completed in order, so Stats I first, followed by Stats II and stats III joint assignment. Assignments are due on the following deadline following the date that you attend so it is very important that you </a:t>
            </a:r>
            <a:r>
              <a:rPr lang="en-GB" sz="1200" b="0" i="0" kern="1200" dirty="0">
                <a:solidFill>
                  <a:schemeClr val="tx1"/>
                </a:solidFill>
                <a:effectLst/>
                <a:latin typeface="+mn-lt"/>
                <a:ea typeface="+mn-ea"/>
                <a:cs typeface="+mn-cs"/>
              </a:rPr>
              <a:t>sign the Register of Attendance sheet during the course day. The </a:t>
            </a:r>
            <a:r>
              <a:rPr lang="en-GB" sz="1200" kern="1200" dirty="0">
                <a:solidFill>
                  <a:schemeClr val="tx1"/>
                </a:solidFill>
                <a:effectLst/>
                <a:latin typeface="+mn-lt"/>
                <a:ea typeface="+mn-ea"/>
                <a:cs typeface="+mn-cs"/>
              </a:rPr>
              <a:t>assignment will be circulated to the trainees who have attended the teaching session, shortly after the course day. </a:t>
            </a:r>
          </a:p>
          <a:p>
            <a:endParaRPr lang="en-US" dirty="0"/>
          </a:p>
        </p:txBody>
      </p:sp>
      <p:sp>
        <p:nvSpPr>
          <p:cNvPr id="4" name="Slide Number Placeholder 3"/>
          <p:cNvSpPr>
            <a:spLocks noGrp="1"/>
          </p:cNvSpPr>
          <p:nvPr>
            <p:ph type="sldNum" sz="quarter" idx="10"/>
          </p:nvPr>
        </p:nvSpPr>
        <p:spPr/>
        <p:txBody>
          <a:bodyPr/>
          <a:lstStyle/>
          <a:p>
            <a:fld id="{E4D580A0-81B2-9540-B7C4-7C9BDE21CE11}" type="slidenum">
              <a:rPr lang="en-US" smtClean="0"/>
              <a:t>4</a:t>
            </a:fld>
            <a:endParaRPr lang="en-US"/>
          </a:p>
        </p:txBody>
      </p:sp>
    </p:spTree>
    <p:extLst>
      <p:ext uri="{BB962C8B-B14F-4D97-AF65-F5344CB8AC3E}">
        <p14:creationId xmlns:p14="http://schemas.microsoft.com/office/powerpoint/2010/main" val="3213069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dirty="0">
                <a:solidFill>
                  <a:schemeClr val="tx1"/>
                </a:solidFill>
                <a:effectLst/>
                <a:latin typeface="+mn-lt"/>
                <a:ea typeface="+mn-ea"/>
                <a:cs typeface="+mn-cs"/>
              </a:rPr>
              <a:t>Students are expected to attend all regular teaching events and to notify the course administrator in the event of any unavoidable absences. </a:t>
            </a:r>
            <a:r>
              <a:rPr lang="en-GB" sz="1200" kern="1200" dirty="0">
                <a:solidFill>
                  <a:schemeClr val="tx1"/>
                </a:solidFill>
                <a:effectLst/>
                <a:latin typeface="+mn-lt"/>
                <a:ea typeface="+mn-ea"/>
                <a:cs typeface="+mn-cs"/>
              </a:rPr>
              <a:t>Attendance will be monitored at regular intervals throughout the taught programme and tutorials</a:t>
            </a:r>
            <a:endParaRPr lang="en-GB" dirty="0"/>
          </a:p>
          <a:p>
            <a:endParaRPr lang="en-US" dirty="0"/>
          </a:p>
        </p:txBody>
      </p:sp>
      <p:sp>
        <p:nvSpPr>
          <p:cNvPr id="4" name="Slide Number Placeholder 3"/>
          <p:cNvSpPr>
            <a:spLocks noGrp="1"/>
          </p:cNvSpPr>
          <p:nvPr>
            <p:ph type="sldNum" sz="quarter" idx="10"/>
          </p:nvPr>
        </p:nvSpPr>
        <p:spPr/>
        <p:txBody>
          <a:bodyPr/>
          <a:lstStyle/>
          <a:p>
            <a:fld id="{E4D580A0-81B2-9540-B7C4-7C9BDE21CE11}" type="slidenum">
              <a:rPr lang="en-US" smtClean="0"/>
              <a:t>5</a:t>
            </a:fld>
            <a:endParaRPr lang="en-US"/>
          </a:p>
        </p:txBody>
      </p:sp>
    </p:spTree>
    <p:extLst>
      <p:ext uri="{BB962C8B-B14F-4D97-AF65-F5344CB8AC3E}">
        <p14:creationId xmlns:p14="http://schemas.microsoft.com/office/powerpoint/2010/main" val="689348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580A0-81B2-9540-B7C4-7C9BDE21CE11}" type="slidenum">
              <a:rPr lang="en-US" smtClean="0"/>
              <a:t>6</a:t>
            </a:fld>
            <a:endParaRPr lang="en-US"/>
          </a:p>
        </p:txBody>
      </p:sp>
    </p:spTree>
    <p:extLst>
      <p:ext uri="{BB962C8B-B14F-4D97-AF65-F5344CB8AC3E}">
        <p14:creationId xmlns:p14="http://schemas.microsoft.com/office/powerpoint/2010/main" val="4165739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note that the 12</a:t>
            </a:r>
            <a:r>
              <a:rPr lang="en-GB" baseline="30000" dirty="0"/>
              <a:t>th</a:t>
            </a:r>
            <a:r>
              <a:rPr lang="en-GB" dirty="0"/>
              <a:t> November course day will include an Ethics Application workshop by James Galloway who is the module lead for Ethics. </a:t>
            </a:r>
          </a:p>
          <a:p>
            <a:endParaRPr lang="en-US" dirty="0"/>
          </a:p>
        </p:txBody>
      </p:sp>
      <p:sp>
        <p:nvSpPr>
          <p:cNvPr id="4" name="Slide Number Placeholder 3"/>
          <p:cNvSpPr>
            <a:spLocks noGrp="1"/>
          </p:cNvSpPr>
          <p:nvPr>
            <p:ph type="sldNum" sz="quarter" idx="10"/>
          </p:nvPr>
        </p:nvSpPr>
        <p:spPr/>
        <p:txBody>
          <a:bodyPr/>
          <a:lstStyle/>
          <a:p>
            <a:fld id="{E4D580A0-81B2-9540-B7C4-7C9BDE21CE11}" type="slidenum">
              <a:rPr lang="en-US" smtClean="0"/>
              <a:t>7</a:t>
            </a:fld>
            <a:endParaRPr lang="en-US"/>
          </a:p>
        </p:txBody>
      </p:sp>
    </p:spTree>
    <p:extLst>
      <p:ext uri="{BB962C8B-B14F-4D97-AF65-F5344CB8AC3E}">
        <p14:creationId xmlns:p14="http://schemas.microsoft.com/office/powerpoint/2010/main" val="3937519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580A0-81B2-9540-B7C4-7C9BDE21CE11}" type="slidenum">
              <a:rPr lang="en-US" smtClean="0"/>
              <a:t>8</a:t>
            </a:fld>
            <a:endParaRPr lang="en-US"/>
          </a:p>
        </p:txBody>
      </p:sp>
    </p:spTree>
    <p:extLst>
      <p:ext uri="{BB962C8B-B14F-4D97-AF65-F5344CB8AC3E}">
        <p14:creationId xmlns:p14="http://schemas.microsoft.com/office/powerpoint/2010/main" val="2022428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Please note that all </a:t>
            </a:r>
            <a:r>
              <a:rPr lang="en-GB" sz="1200" kern="1200" dirty="0">
                <a:solidFill>
                  <a:schemeClr val="tx1"/>
                </a:solidFill>
                <a:effectLst/>
                <a:latin typeface="+mn-lt"/>
                <a:ea typeface="+mn-ea"/>
                <a:cs typeface="+mn-cs"/>
              </a:rPr>
              <a:t>updates from the College, Faculty or Programme will be sent only to your KCL email address so please make sure that you check this regularly.  We will not send correspondence to alternative emails. </a:t>
            </a:r>
          </a:p>
          <a:p>
            <a:endParaRPr lang="en-US" dirty="0"/>
          </a:p>
        </p:txBody>
      </p:sp>
      <p:sp>
        <p:nvSpPr>
          <p:cNvPr id="4" name="Slide Number Placeholder 3"/>
          <p:cNvSpPr>
            <a:spLocks noGrp="1"/>
          </p:cNvSpPr>
          <p:nvPr>
            <p:ph type="sldNum" sz="quarter" idx="10"/>
          </p:nvPr>
        </p:nvSpPr>
        <p:spPr/>
        <p:txBody>
          <a:bodyPr/>
          <a:lstStyle/>
          <a:p>
            <a:fld id="{E4D580A0-81B2-9540-B7C4-7C9BDE21CE11}" type="slidenum">
              <a:rPr lang="en-US" smtClean="0"/>
              <a:t>9</a:t>
            </a:fld>
            <a:endParaRPr lang="en-US"/>
          </a:p>
        </p:txBody>
      </p:sp>
    </p:spTree>
    <p:extLst>
      <p:ext uri="{BB962C8B-B14F-4D97-AF65-F5344CB8AC3E}">
        <p14:creationId xmlns:p14="http://schemas.microsoft.com/office/powerpoint/2010/main" val="3052166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580A0-81B2-9540-B7C4-7C9BDE21CE11}" type="slidenum">
              <a:rPr lang="en-US" smtClean="0"/>
              <a:t>10</a:t>
            </a:fld>
            <a:endParaRPr lang="en-US"/>
          </a:p>
        </p:txBody>
      </p:sp>
    </p:spTree>
    <p:extLst>
      <p:ext uri="{BB962C8B-B14F-4D97-AF65-F5344CB8AC3E}">
        <p14:creationId xmlns:p14="http://schemas.microsoft.com/office/powerpoint/2010/main" val="2753927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3.xml"/><Relationship Id="rId5" Type="http://schemas.openxmlformats.org/officeDocument/2006/relationships/image" Target="../media/image9.emf"/><Relationship Id="rId4" Type="http://schemas.openxmlformats.org/officeDocument/2006/relationships/image" Target="../media/image8.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4541" y="1732879"/>
            <a:ext cx="3583191" cy="1457619"/>
          </a:xfrm>
          <a:prstGeom prst="rect">
            <a:avLst/>
          </a:prstGeom>
        </p:spPr>
        <p:txBody>
          <a:bodyPr anchor="b">
            <a:noAutofit/>
          </a:bodyPr>
          <a:lstStyle>
            <a:lvl1pPr algn="l">
              <a:defRPr sz="3200" b="1" baseline="0">
                <a:solidFill>
                  <a:srgbClr val="0092D1"/>
                </a:solidFill>
              </a:defRPr>
            </a:lvl1pPr>
          </a:lstStyle>
          <a:p>
            <a:r>
              <a:rPr lang="en-GB" dirty="0"/>
              <a:t>Presentation </a:t>
            </a:r>
            <a:br>
              <a:rPr lang="en-GB" dirty="0"/>
            </a:br>
            <a:r>
              <a:rPr lang="en-GB" dirty="0"/>
              <a:t>title (maximum three lines)</a:t>
            </a:r>
            <a:endParaRPr lang="en-US" dirty="0"/>
          </a:p>
        </p:txBody>
      </p:sp>
      <p:sp>
        <p:nvSpPr>
          <p:cNvPr id="15" name="Text Placeholder 14"/>
          <p:cNvSpPr>
            <a:spLocks noGrp="1"/>
          </p:cNvSpPr>
          <p:nvPr>
            <p:ph type="body" sz="quarter" idx="10" hasCustomPrompt="1"/>
          </p:nvPr>
        </p:nvSpPr>
        <p:spPr>
          <a:xfrm>
            <a:off x="294542" y="3277331"/>
            <a:ext cx="3582593" cy="701407"/>
          </a:xfrm>
          <a:prstGeom prst="rect">
            <a:avLst/>
          </a:prstGeom>
        </p:spPr>
        <p:txBody>
          <a:bodyPr anchor="t">
            <a:normAutofit/>
          </a:bodyPr>
          <a:lstStyle>
            <a:lvl1pPr marL="0" indent="0">
              <a:buFontTx/>
              <a:buNone/>
              <a:defRPr sz="2000" baseline="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Presentation subtitle (maximum two lines)</a:t>
            </a:r>
            <a:endParaRPr lang="en-US" dirty="0"/>
          </a:p>
        </p:txBody>
      </p:sp>
      <p:sp>
        <p:nvSpPr>
          <p:cNvPr id="17" name="Text Placeholder 16"/>
          <p:cNvSpPr>
            <a:spLocks noGrp="1"/>
          </p:cNvSpPr>
          <p:nvPr>
            <p:ph type="body" sz="quarter" idx="11" hasCustomPrompt="1"/>
          </p:nvPr>
        </p:nvSpPr>
        <p:spPr>
          <a:xfrm>
            <a:off x="295274" y="4667250"/>
            <a:ext cx="3582457" cy="449263"/>
          </a:xfrm>
          <a:prstGeom prst="rect">
            <a:avLst/>
          </a:prstGeom>
        </p:spPr>
        <p:txBody>
          <a:bodyPr anchor="ctr">
            <a:normAutofit/>
          </a:bodyPr>
          <a:lstStyle>
            <a:lvl1pPr marL="0" indent="0">
              <a:buFontTx/>
              <a:buNone/>
              <a:defRPr sz="1600" baseline="0">
                <a:solidFill>
                  <a:srgbClr val="0092D1"/>
                </a:solidFill>
              </a:defRPr>
            </a:lvl1pPr>
          </a:lstStyle>
          <a:p>
            <a:pPr lvl="0"/>
            <a:r>
              <a:rPr lang="en-GB" dirty="0"/>
              <a:t>Details of presenter // date</a:t>
            </a:r>
            <a:endParaRPr lang="en-US" dirty="0"/>
          </a:p>
        </p:txBody>
      </p:sp>
    </p:spTree>
    <p:extLst>
      <p:ext uri="{BB962C8B-B14F-4D97-AF65-F5344CB8AC3E}">
        <p14:creationId xmlns:p14="http://schemas.microsoft.com/office/powerpoint/2010/main" val="1896212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Bullet Content +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Slide Number Placeholder 2"/>
          <p:cNvSpPr>
            <a:spLocks noGrp="1"/>
          </p:cNvSpPr>
          <p:nvPr>
            <p:ph type="sldNum" sz="quarter" idx="10"/>
          </p:nvPr>
        </p:nvSpPr>
        <p:spPr/>
        <p:txBody>
          <a:bodyPr/>
          <a:lstStyle/>
          <a:p>
            <a:fld id="{2066355A-084C-D24E-9AD2-7E4FC41EA627}"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pic>
        <p:nvPicPr>
          <p:cNvPr id="6" name="Picture 5" descr="KHP_M_oneline_descriptor_strapline_CMYK.eps"/>
          <p:cNvPicPr>
            <a:picLocks noChangeAspect="1"/>
          </p:cNvPicPr>
          <p:nvPr userDrawn="1"/>
        </p:nvPicPr>
        <p:blipFill rotWithShape="1">
          <a:blip r:embed="rId2">
            <a:extLst>
              <a:ext uri="{28A0092B-C50C-407E-A947-70E740481C1C}">
                <a14:useLocalDpi xmlns:a14="http://schemas.microsoft.com/office/drawing/2010/main" val="0"/>
              </a:ext>
            </a:extLst>
          </a:blip>
          <a:srcRect l="37766" b="50948"/>
          <a:stretch/>
        </p:blipFill>
        <p:spPr>
          <a:xfrm>
            <a:off x="4511642" y="186671"/>
            <a:ext cx="4354929" cy="261643"/>
          </a:xfrm>
          <a:prstGeom prst="rect">
            <a:avLst/>
          </a:prstGeom>
        </p:spPr>
      </p:pic>
      <p:sp>
        <p:nvSpPr>
          <p:cNvPr id="10" name="Text Placeholder 8"/>
          <p:cNvSpPr>
            <a:spLocks noGrp="1"/>
          </p:cNvSpPr>
          <p:nvPr>
            <p:ph type="body" sz="quarter" idx="13"/>
          </p:nvPr>
        </p:nvSpPr>
        <p:spPr>
          <a:xfrm>
            <a:off x="295275" y="1970088"/>
            <a:ext cx="4132792" cy="4156075"/>
          </a:xfrm>
        </p:spPr>
        <p:txBody>
          <a:bodyPr/>
          <a:lstStyle>
            <a:lvl2pPr marL="742950" indent="-285750">
              <a:buFont typeface="Lucida Grande"/>
              <a:buChar char="–"/>
              <a:defRPr/>
            </a:lvl2pPr>
            <a:lvl4pPr marL="1600200" indent="-228600">
              <a:buFont typeface="Lucida Grande"/>
              <a:buChar char="–"/>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Content Placeholder 6"/>
          <p:cNvSpPr>
            <a:spLocks noGrp="1"/>
          </p:cNvSpPr>
          <p:nvPr>
            <p:ph sz="quarter" idx="14" hasCustomPrompt="1"/>
          </p:nvPr>
        </p:nvSpPr>
        <p:spPr>
          <a:xfrm>
            <a:off x="4717195" y="1970088"/>
            <a:ext cx="4132263" cy="4156075"/>
          </a:xfrm>
        </p:spPr>
        <p:txBody>
          <a:bodyPr/>
          <a:lstStyle>
            <a:lvl1pPr marL="0" indent="0">
              <a:buFontTx/>
              <a:buNone/>
              <a:defRPr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Master content style and to insert table, graph, flowchart or image</a:t>
            </a:r>
            <a:endParaRPr lang="en-US" dirty="0"/>
          </a:p>
        </p:txBody>
      </p:sp>
    </p:spTree>
    <p:extLst>
      <p:ext uri="{BB962C8B-B14F-4D97-AF65-F5344CB8AC3E}">
        <p14:creationId xmlns:p14="http://schemas.microsoft.com/office/powerpoint/2010/main" val="1972920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Icon (Blue) + Bullet content">
    <p:spTree>
      <p:nvGrpSpPr>
        <p:cNvPr id="1" name=""/>
        <p:cNvGrpSpPr/>
        <p:nvPr/>
      </p:nvGrpSpPr>
      <p:grpSpPr>
        <a:xfrm>
          <a:off x="0" y="0"/>
          <a:ext cx="0" cy="0"/>
          <a:chOff x="0" y="0"/>
          <a:chExt cx="0" cy="0"/>
        </a:xfrm>
      </p:grpSpPr>
      <p:sp>
        <p:nvSpPr>
          <p:cNvPr id="12" name="Rectangle 11"/>
          <p:cNvSpPr/>
          <p:nvPr userDrawn="1"/>
        </p:nvSpPr>
        <p:spPr>
          <a:xfrm>
            <a:off x="0" y="0"/>
            <a:ext cx="9144000"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p:txBody>
          <a:bodyPr/>
          <a:lstStyle>
            <a:lvl1pPr>
              <a:defRPr>
                <a:solidFill>
                  <a:srgbClr val="FFFFFF"/>
                </a:solidFill>
              </a:defRPr>
            </a:lvl1pPr>
          </a:lstStyle>
          <a:p>
            <a:fld id="{2066355A-084C-D24E-9AD2-7E4FC41EA62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bg2"/>
                </a:solidFill>
              </a:defRPr>
            </a:lvl1pPr>
          </a:lstStyle>
          <a:p>
            <a:r>
              <a:rPr lang="en-US"/>
              <a:t>Presentation title</a:t>
            </a:r>
            <a:endParaRPr lang="en-US" dirty="0"/>
          </a:p>
        </p:txBody>
      </p:sp>
      <p:sp>
        <p:nvSpPr>
          <p:cNvPr id="6" name="Text Placeholder 26"/>
          <p:cNvSpPr>
            <a:spLocks noGrp="1"/>
          </p:cNvSpPr>
          <p:nvPr>
            <p:ph type="body" sz="quarter" idx="12" hasCustomPrompt="1"/>
          </p:nvPr>
        </p:nvSpPr>
        <p:spPr>
          <a:xfrm>
            <a:off x="2266950" y="1968951"/>
            <a:ext cx="6578599" cy="4268467"/>
          </a:xfrm>
        </p:spPr>
        <p:txBody>
          <a:bodyPr>
            <a:normAutofit/>
          </a:bodyPr>
          <a:lstStyle>
            <a:lvl1pPr marL="284400" indent="-284400">
              <a:lnSpc>
                <a:spcPts val="2000"/>
              </a:lnSpc>
              <a:spcBef>
                <a:spcPts val="200"/>
              </a:spcBef>
              <a:buClrTx/>
              <a:buFont typeface="Arial"/>
              <a:buChar char="•"/>
              <a:defRPr sz="1600" b="0">
                <a:solidFill>
                  <a:srgbClr val="FFFFFF"/>
                </a:solidFill>
              </a:defRPr>
            </a:lvl1pPr>
            <a:lvl2pPr marL="284400" indent="-284400">
              <a:lnSpc>
                <a:spcPts val="2000"/>
              </a:lnSpc>
              <a:spcBef>
                <a:spcPts val="200"/>
              </a:spcBef>
              <a:buClrTx/>
              <a:buFont typeface="Arial"/>
              <a:buChar char="•"/>
              <a:defRPr sz="1600" baseline="0">
                <a:solidFill>
                  <a:srgbClr val="FFFFFF"/>
                </a:solidFill>
              </a:defRPr>
            </a:lvl2pPr>
            <a:lvl3pPr marL="741600" indent="-228600">
              <a:buClr>
                <a:schemeClr val="bg2"/>
              </a:buClr>
              <a:buFont typeface="Lucida Grande"/>
              <a:buChar char="–"/>
              <a:defRPr sz="1600" baseline="0">
                <a:solidFill>
                  <a:schemeClr val="bg2"/>
                </a:solidFill>
              </a:defRPr>
            </a:lvl3pPr>
            <a:lvl4pPr>
              <a:defRPr sz="1400"/>
            </a:lvl4pPr>
          </a:lstStyle>
          <a:p>
            <a:pPr lvl="0"/>
            <a:r>
              <a:rPr lang="en-GB" dirty="0"/>
              <a:t>Click to edit Master bullet styles</a:t>
            </a:r>
          </a:p>
          <a:p>
            <a:pPr lvl="1"/>
            <a:r>
              <a:rPr lang="en-GB" dirty="0"/>
              <a:t>Bullet points</a:t>
            </a:r>
          </a:p>
          <a:p>
            <a:pPr lvl="2"/>
            <a:r>
              <a:rPr lang="en-GB" dirty="0"/>
              <a:t>Click to edit second level bullet styles</a:t>
            </a:r>
          </a:p>
          <a:p>
            <a:pPr lvl="2"/>
            <a:r>
              <a:rPr lang="en-GB" dirty="0"/>
              <a:t>Click to edit second level bullet styles</a:t>
            </a:r>
          </a:p>
          <a:p>
            <a:pPr lvl="1"/>
            <a:r>
              <a:rPr lang="en-GB" dirty="0"/>
              <a:t>Bullet points</a:t>
            </a:r>
          </a:p>
          <a:p>
            <a:pPr lvl="0"/>
            <a:r>
              <a:rPr lang="en-GB" dirty="0"/>
              <a:t>Click to edit Master bullet styles</a:t>
            </a:r>
          </a:p>
          <a:p>
            <a:pPr lvl="1"/>
            <a:r>
              <a:rPr lang="en-GB" dirty="0"/>
              <a:t>Bullet points</a:t>
            </a:r>
          </a:p>
          <a:p>
            <a:pPr lvl="2"/>
            <a:r>
              <a:rPr lang="en-GB" dirty="0"/>
              <a:t>Click to edit second level bullet styles</a:t>
            </a:r>
          </a:p>
          <a:p>
            <a:pPr lvl="2"/>
            <a:r>
              <a:rPr lang="en-GB" dirty="0"/>
              <a:t>Click to edit second level bullet styles</a:t>
            </a:r>
          </a:p>
          <a:p>
            <a:pPr lvl="1"/>
            <a:endParaRPr lang="en-GB" dirty="0"/>
          </a:p>
          <a:p>
            <a:pPr lvl="1"/>
            <a:endParaRPr lang="en-GB" dirty="0"/>
          </a:p>
          <a:p>
            <a:pPr lvl="1"/>
            <a:endParaRPr lang="en-GB" dirty="0"/>
          </a:p>
        </p:txBody>
      </p:sp>
      <p:sp>
        <p:nvSpPr>
          <p:cNvPr id="10" name="Oval 9"/>
          <p:cNvSpPr/>
          <p:nvPr userDrawn="1"/>
        </p:nvSpPr>
        <p:spPr>
          <a:xfrm>
            <a:off x="-1997845" y="1911351"/>
            <a:ext cx="3992996" cy="3992996"/>
          </a:xfrm>
          <a:prstGeom prst="ellipse">
            <a:avLst/>
          </a:prstGeom>
          <a:solidFill>
            <a:schemeClr val="bg2"/>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p:nvPr userDrawn="1"/>
        </p:nvCxnSpPr>
        <p:spPr>
          <a:xfrm>
            <a:off x="294542" y="6356350"/>
            <a:ext cx="8554916" cy="0"/>
          </a:xfrm>
          <a:prstGeom prst="line">
            <a:avLst/>
          </a:prstGeom>
          <a:ln w="19050" cmpd="sng">
            <a:solidFill>
              <a:srgbClr val="FFFFFF"/>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userDrawn="1"/>
        </p:nvCxnSpPr>
        <p:spPr>
          <a:xfrm>
            <a:off x="295276" y="549799"/>
            <a:ext cx="8550273" cy="0"/>
          </a:xfrm>
          <a:prstGeom prst="line">
            <a:avLst/>
          </a:prstGeom>
          <a:ln w="19050" cmpd="sng">
            <a:solidFill>
              <a:srgbClr val="FFFFFF"/>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userDrawn="1"/>
        </p:nvCxnSpPr>
        <p:spPr>
          <a:xfrm>
            <a:off x="288925" y="1687946"/>
            <a:ext cx="8560533" cy="0"/>
          </a:xfrm>
          <a:prstGeom prst="line">
            <a:avLst/>
          </a:prstGeom>
          <a:ln w="57150" cmpd="sng">
            <a:solidFill>
              <a:srgbClr val="FFFFFF"/>
            </a:solidFill>
          </a:ln>
        </p:spPr>
        <p:style>
          <a:lnRef idx="1">
            <a:schemeClr val="accent2"/>
          </a:lnRef>
          <a:fillRef idx="0">
            <a:schemeClr val="accent2"/>
          </a:fillRef>
          <a:effectRef idx="0">
            <a:schemeClr val="accent2"/>
          </a:effectRef>
          <a:fontRef idx="minor">
            <a:schemeClr val="tx1"/>
          </a:fontRef>
        </p:style>
      </p:cxnSp>
      <p:sp>
        <p:nvSpPr>
          <p:cNvPr id="20" name="Title 18"/>
          <p:cNvSpPr>
            <a:spLocks noGrp="1"/>
          </p:cNvSpPr>
          <p:nvPr>
            <p:ph type="title" hasCustomPrompt="1"/>
          </p:nvPr>
        </p:nvSpPr>
        <p:spPr>
          <a:xfrm>
            <a:off x="193676" y="684262"/>
            <a:ext cx="8651873" cy="922866"/>
          </a:xfrm>
        </p:spPr>
        <p:txBody>
          <a:bodyPr/>
          <a:lstStyle>
            <a:lvl1pPr>
              <a:lnSpc>
                <a:spcPct val="90000"/>
              </a:lnSpc>
              <a:defRPr>
                <a:solidFill>
                  <a:schemeClr val="bg2"/>
                </a:solidFill>
              </a:defRPr>
            </a:lvl1pPr>
          </a:lstStyle>
          <a:p>
            <a:r>
              <a:rPr lang="en-GB" dirty="0"/>
              <a:t>Click to edit Master </a:t>
            </a:r>
            <a:br>
              <a:rPr lang="en-GB" dirty="0"/>
            </a:br>
            <a:r>
              <a:rPr lang="en-GB" dirty="0"/>
              <a:t>title style</a:t>
            </a:r>
            <a:endParaRPr lang="en-US" dirty="0"/>
          </a:p>
        </p:txBody>
      </p:sp>
    </p:spTree>
    <p:extLst>
      <p:ext uri="{BB962C8B-B14F-4D97-AF65-F5344CB8AC3E}">
        <p14:creationId xmlns:p14="http://schemas.microsoft.com/office/powerpoint/2010/main" val="344691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Icon (White) + Bullet content">
    <p:spTree>
      <p:nvGrpSpPr>
        <p:cNvPr id="1" name=""/>
        <p:cNvGrpSpPr/>
        <p:nvPr/>
      </p:nvGrpSpPr>
      <p:grpSpPr>
        <a:xfrm>
          <a:off x="0" y="0"/>
          <a:ext cx="0" cy="0"/>
          <a:chOff x="0" y="0"/>
          <a:chExt cx="0" cy="0"/>
        </a:xfrm>
      </p:grpSpPr>
      <p:sp>
        <p:nvSpPr>
          <p:cNvPr id="12" name="Rectangle 11"/>
          <p:cNvSpPr/>
          <p:nvPr userDrawn="1"/>
        </p:nvSpPr>
        <p:spPr>
          <a:xfrm>
            <a:off x="0" y="0"/>
            <a:ext cx="9144000" cy="6858000"/>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2066355A-084C-D24E-9AD2-7E4FC41EA62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a:t>Presentation title</a:t>
            </a:r>
            <a:endParaRPr lang="en-US" dirty="0"/>
          </a:p>
        </p:txBody>
      </p:sp>
      <p:sp>
        <p:nvSpPr>
          <p:cNvPr id="6" name="Text Placeholder 26"/>
          <p:cNvSpPr>
            <a:spLocks noGrp="1"/>
          </p:cNvSpPr>
          <p:nvPr>
            <p:ph type="body" sz="quarter" idx="12" hasCustomPrompt="1"/>
          </p:nvPr>
        </p:nvSpPr>
        <p:spPr>
          <a:xfrm>
            <a:off x="2266950" y="1968951"/>
            <a:ext cx="6578599" cy="4268467"/>
          </a:xfrm>
        </p:spPr>
        <p:txBody>
          <a:bodyPr>
            <a:normAutofit/>
          </a:bodyPr>
          <a:lstStyle>
            <a:lvl1pPr marL="284400" indent="-284400">
              <a:lnSpc>
                <a:spcPts val="2000"/>
              </a:lnSpc>
              <a:spcBef>
                <a:spcPts val="200"/>
              </a:spcBef>
              <a:buClr>
                <a:schemeClr val="bg1"/>
              </a:buClr>
              <a:buFont typeface="Arial"/>
              <a:buChar char="•"/>
              <a:defRPr sz="1600" b="0">
                <a:solidFill>
                  <a:schemeClr val="tx1"/>
                </a:solidFill>
              </a:defRPr>
            </a:lvl1pPr>
            <a:lvl2pPr marL="284400" indent="-284400">
              <a:lnSpc>
                <a:spcPts val="2000"/>
              </a:lnSpc>
              <a:spcBef>
                <a:spcPts val="200"/>
              </a:spcBef>
              <a:buClr>
                <a:schemeClr val="bg1"/>
              </a:buClr>
              <a:buFont typeface="Arial"/>
              <a:buChar char="•"/>
              <a:defRPr sz="1600" baseline="0">
                <a:solidFill>
                  <a:schemeClr val="tx1"/>
                </a:solidFill>
              </a:defRPr>
            </a:lvl2pPr>
            <a:lvl3pPr marL="741600" indent="-228600">
              <a:buFont typeface="Lucida Grande"/>
              <a:buChar char="–"/>
              <a:defRPr sz="1600" baseline="0"/>
            </a:lvl3pPr>
            <a:lvl4pPr>
              <a:defRPr sz="1400"/>
            </a:lvl4pPr>
          </a:lstStyle>
          <a:p>
            <a:pPr lvl="0"/>
            <a:r>
              <a:rPr lang="en-GB" dirty="0"/>
              <a:t>Click to edit Master bullet styles</a:t>
            </a:r>
          </a:p>
          <a:p>
            <a:pPr lvl="1"/>
            <a:r>
              <a:rPr lang="en-GB" dirty="0"/>
              <a:t>Bullet points</a:t>
            </a:r>
          </a:p>
          <a:p>
            <a:pPr lvl="2"/>
            <a:r>
              <a:rPr lang="en-GB" dirty="0"/>
              <a:t>Click to edit second level bullet styles</a:t>
            </a:r>
          </a:p>
          <a:p>
            <a:pPr lvl="2"/>
            <a:r>
              <a:rPr lang="en-GB" dirty="0"/>
              <a:t>Click to edit second level bullet styles</a:t>
            </a:r>
          </a:p>
          <a:p>
            <a:pPr lvl="1"/>
            <a:r>
              <a:rPr lang="en-GB" dirty="0"/>
              <a:t>Bullet points</a:t>
            </a:r>
          </a:p>
          <a:p>
            <a:pPr lvl="0"/>
            <a:r>
              <a:rPr lang="en-GB" dirty="0"/>
              <a:t>Click to edit Master bullet styles</a:t>
            </a:r>
          </a:p>
          <a:p>
            <a:pPr lvl="1"/>
            <a:r>
              <a:rPr lang="en-GB" dirty="0"/>
              <a:t>Bullet points</a:t>
            </a:r>
          </a:p>
          <a:p>
            <a:pPr lvl="2"/>
            <a:r>
              <a:rPr lang="en-GB" dirty="0"/>
              <a:t>Click to edit second level bullet styles</a:t>
            </a:r>
          </a:p>
          <a:p>
            <a:pPr lvl="2"/>
            <a:r>
              <a:rPr lang="en-GB" dirty="0"/>
              <a:t>Click to edit second level bullet styles</a:t>
            </a:r>
          </a:p>
          <a:p>
            <a:pPr lvl="1"/>
            <a:endParaRPr lang="en-GB" dirty="0"/>
          </a:p>
          <a:p>
            <a:pPr lvl="1"/>
            <a:endParaRPr lang="en-GB" dirty="0"/>
          </a:p>
        </p:txBody>
      </p:sp>
      <p:sp>
        <p:nvSpPr>
          <p:cNvPr id="10" name="Oval 9"/>
          <p:cNvSpPr/>
          <p:nvPr userDrawn="1"/>
        </p:nvSpPr>
        <p:spPr>
          <a:xfrm>
            <a:off x="-1997845" y="1911351"/>
            <a:ext cx="3992996" cy="3992996"/>
          </a:xfrm>
          <a:prstGeom prst="ellipse">
            <a:avLst/>
          </a:prstGeom>
          <a:solidFill>
            <a:srgbClr val="0092D1"/>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p:nvPr userDrawn="1"/>
        </p:nvCxnSpPr>
        <p:spPr>
          <a:xfrm>
            <a:off x="294542" y="6356350"/>
            <a:ext cx="8554916" cy="0"/>
          </a:xfrm>
          <a:prstGeom prst="line">
            <a:avLst/>
          </a:prstGeom>
          <a:ln w="19050" cmpd="sng">
            <a:solidFill>
              <a:srgbClr val="0092D1"/>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userDrawn="1"/>
        </p:nvCxnSpPr>
        <p:spPr>
          <a:xfrm>
            <a:off x="295276" y="549799"/>
            <a:ext cx="8550273" cy="0"/>
          </a:xfrm>
          <a:prstGeom prst="line">
            <a:avLst/>
          </a:prstGeom>
          <a:ln w="19050" cmpd="sng">
            <a:solidFill>
              <a:schemeClr val="bg1"/>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userDrawn="1"/>
        </p:nvCxnSpPr>
        <p:spPr>
          <a:xfrm>
            <a:off x="288925" y="1687946"/>
            <a:ext cx="8560533" cy="0"/>
          </a:xfrm>
          <a:prstGeom prst="line">
            <a:avLst/>
          </a:prstGeom>
          <a:ln w="57150" cmpd="sng">
            <a:solidFill>
              <a:schemeClr val="bg1"/>
            </a:solidFill>
          </a:ln>
        </p:spPr>
        <p:style>
          <a:lnRef idx="1">
            <a:schemeClr val="accent2"/>
          </a:lnRef>
          <a:fillRef idx="0">
            <a:schemeClr val="accent2"/>
          </a:fillRef>
          <a:effectRef idx="0">
            <a:schemeClr val="accent2"/>
          </a:effectRef>
          <a:fontRef idx="minor">
            <a:schemeClr val="tx1"/>
          </a:fontRef>
        </p:style>
      </p:cxnSp>
      <p:sp>
        <p:nvSpPr>
          <p:cNvPr id="20" name="Title 18"/>
          <p:cNvSpPr>
            <a:spLocks noGrp="1"/>
          </p:cNvSpPr>
          <p:nvPr>
            <p:ph type="title" hasCustomPrompt="1"/>
          </p:nvPr>
        </p:nvSpPr>
        <p:spPr>
          <a:xfrm>
            <a:off x="193676" y="684262"/>
            <a:ext cx="8651873" cy="922866"/>
          </a:xfrm>
        </p:spPr>
        <p:txBody>
          <a:bodyPr/>
          <a:lstStyle>
            <a:lvl1pPr>
              <a:lnSpc>
                <a:spcPct val="90000"/>
              </a:lnSpc>
              <a:defRPr>
                <a:solidFill>
                  <a:schemeClr val="bg1"/>
                </a:solidFill>
              </a:defRPr>
            </a:lvl1pPr>
          </a:lstStyle>
          <a:p>
            <a:r>
              <a:rPr lang="en-GB" dirty="0"/>
              <a:t>Click to edit Master </a:t>
            </a:r>
            <a:br>
              <a:rPr lang="en-GB" dirty="0"/>
            </a:br>
            <a:r>
              <a:rPr lang="en-GB" dirty="0"/>
              <a:t>title style</a:t>
            </a:r>
            <a:endParaRPr lang="en-US" dirty="0"/>
          </a:p>
        </p:txBody>
      </p:sp>
    </p:spTree>
    <p:extLst>
      <p:ext uri="{BB962C8B-B14F-4D97-AF65-F5344CB8AC3E}">
        <p14:creationId xmlns:p14="http://schemas.microsoft.com/office/powerpoint/2010/main" val="3084735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19" name="Group 18"/>
          <p:cNvGrpSpPr/>
          <p:nvPr userDrawn="1"/>
        </p:nvGrpSpPr>
        <p:grpSpPr>
          <a:xfrm>
            <a:off x="295275" y="2419350"/>
            <a:ext cx="3044423" cy="2593050"/>
            <a:chOff x="295275" y="2457450"/>
            <a:chExt cx="3044423" cy="2593050"/>
          </a:xfrm>
        </p:grpSpPr>
        <p:sp>
          <p:nvSpPr>
            <p:cNvPr id="18" name="TextBox 17"/>
            <p:cNvSpPr txBox="1"/>
            <p:nvPr userDrawn="1"/>
          </p:nvSpPr>
          <p:spPr>
            <a:xfrm>
              <a:off x="295275" y="2457450"/>
              <a:ext cx="3044423" cy="2577629"/>
            </a:xfrm>
            <a:prstGeom prst="rect">
              <a:avLst/>
            </a:prstGeom>
            <a:noFill/>
          </p:spPr>
          <p:txBody>
            <a:bodyPr wrap="none" rtlCol="0">
              <a:spAutoFit/>
            </a:bodyPr>
            <a:lstStyle/>
            <a:p>
              <a:pPr lvl="0">
                <a:lnSpc>
                  <a:spcPts val="1800"/>
                </a:lnSpc>
                <a:spcBef>
                  <a:spcPts val="800"/>
                </a:spcBef>
              </a:pPr>
              <a:r>
                <a:rPr lang="en-GB" sz="1400" dirty="0">
                  <a:solidFill>
                    <a:schemeClr val="bg1"/>
                  </a:solidFill>
                </a:rPr>
                <a:t>For more information:</a:t>
              </a:r>
              <a:br>
                <a:rPr lang="en-GB" sz="1400" dirty="0">
                  <a:solidFill>
                    <a:schemeClr val="bg1"/>
                  </a:solidFill>
                </a:rPr>
              </a:br>
              <a:r>
                <a:rPr lang="en-GB" sz="1400" dirty="0">
                  <a:solidFill>
                    <a:schemeClr val="bg1"/>
                  </a:solidFill>
                </a:rPr>
                <a:t>Kings Health Partners</a:t>
              </a:r>
              <a:br>
                <a:rPr lang="en-GB" sz="1400" dirty="0">
                  <a:solidFill>
                    <a:schemeClr val="bg1"/>
                  </a:solidFill>
                </a:rPr>
              </a:br>
              <a:r>
                <a:rPr lang="en-GB" sz="1400" dirty="0">
                  <a:solidFill>
                    <a:schemeClr val="bg1"/>
                  </a:solidFill>
                </a:rPr>
                <a:t>Ground Floor, Counting House</a:t>
              </a:r>
              <a:br>
                <a:rPr lang="en-GB" sz="1400" dirty="0">
                  <a:solidFill>
                    <a:schemeClr val="bg1"/>
                  </a:solidFill>
                </a:rPr>
              </a:br>
              <a:r>
                <a:rPr lang="en-GB" sz="1400" dirty="0">
                  <a:solidFill>
                    <a:schemeClr val="bg1"/>
                  </a:solidFill>
                </a:rPr>
                <a:t>Guy’s Hospital</a:t>
              </a:r>
              <a:br>
                <a:rPr lang="en-GB" sz="1400" dirty="0">
                  <a:solidFill>
                    <a:schemeClr val="bg1"/>
                  </a:solidFill>
                </a:rPr>
              </a:br>
              <a:r>
                <a:rPr lang="en-GB" sz="1400" dirty="0">
                  <a:solidFill>
                    <a:schemeClr val="bg1"/>
                  </a:solidFill>
                </a:rPr>
                <a:t>London SE1 9RT</a:t>
              </a:r>
            </a:p>
            <a:p>
              <a:pPr lvl="0">
                <a:lnSpc>
                  <a:spcPts val="1800"/>
                </a:lnSpc>
                <a:spcBef>
                  <a:spcPts val="800"/>
                </a:spcBef>
              </a:pPr>
              <a:r>
                <a:rPr lang="en-GB" sz="1400" dirty="0">
                  <a:solidFill>
                    <a:schemeClr val="bg1"/>
                  </a:solidFill>
                </a:rPr>
                <a:t>        0207 188 2892</a:t>
              </a:r>
            </a:p>
            <a:p>
              <a:pPr lvl="0">
                <a:lnSpc>
                  <a:spcPts val="1800"/>
                </a:lnSpc>
                <a:spcBef>
                  <a:spcPts val="800"/>
                </a:spcBef>
              </a:pPr>
              <a:r>
                <a:rPr lang="en-GB" sz="1400" dirty="0">
                  <a:solidFill>
                    <a:schemeClr val="bg1"/>
                  </a:solidFill>
                </a:rPr>
                <a:t>        </a:t>
              </a:r>
              <a:r>
                <a:rPr lang="en-GB" sz="1400" dirty="0" err="1">
                  <a:solidFill>
                    <a:schemeClr val="bg1"/>
                  </a:solidFill>
                </a:rPr>
                <a:t>kingshealthpartners@kcl.ac.uk</a:t>
              </a:r>
              <a:endParaRPr lang="en-GB" sz="1400" dirty="0">
                <a:solidFill>
                  <a:schemeClr val="bg1"/>
                </a:solidFill>
              </a:endParaRPr>
            </a:p>
            <a:p>
              <a:pPr lvl="0">
                <a:lnSpc>
                  <a:spcPts val="1800"/>
                </a:lnSpc>
                <a:spcBef>
                  <a:spcPts val="800"/>
                </a:spcBef>
              </a:pPr>
              <a:r>
                <a:rPr lang="en-GB" sz="1400" dirty="0">
                  <a:solidFill>
                    <a:schemeClr val="bg1"/>
                  </a:solidFill>
                </a:rPr>
                <a:t>        </a:t>
              </a:r>
              <a:r>
                <a:rPr lang="en-GB" sz="1400" dirty="0" err="1">
                  <a:solidFill>
                    <a:schemeClr val="bg1"/>
                  </a:solidFill>
                </a:rPr>
                <a:t>www.kingshealthpartners.org</a:t>
              </a:r>
              <a:endParaRPr lang="en-GB" sz="1400" dirty="0">
                <a:solidFill>
                  <a:schemeClr val="bg1"/>
                </a:solidFill>
              </a:endParaRPr>
            </a:p>
            <a:p>
              <a:pPr lvl="0">
                <a:lnSpc>
                  <a:spcPts val="1800"/>
                </a:lnSpc>
                <a:spcBef>
                  <a:spcPts val="800"/>
                </a:spcBef>
              </a:pPr>
              <a:r>
                <a:rPr lang="en-GB" sz="1400" dirty="0">
                  <a:solidFill>
                    <a:schemeClr val="bg1"/>
                  </a:solidFill>
                </a:rPr>
                <a:t>        @</a:t>
              </a:r>
              <a:r>
                <a:rPr lang="en-GB" sz="1400" dirty="0" err="1">
                  <a:solidFill>
                    <a:schemeClr val="bg1"/>
                  </a:solidFill>
                </a:rPr>
                <a:t>kingshealth</a:t>
              </a:r>
              <a:endParaRPr lang="en-US" sz="1400" dirty="0">
                <a:solidFill>
                  <a:schemeClr val="bg1"/>
                </a:solidFill>
              </a:endParaRPr>
            </a:p>
          </p:txBody>
        </p:sp>
        <p:pic>
          <p:nvPicPr>
            <p:cNvPr id="3" name="Picture 2" descr="Contact_icons.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9615" y="3725829"/>
              <a:ext cx="288000" cy="288000"/>
            </a:xfrm>
            <a:prstGeom prst="rect">
              <a:avLst/>
            </a:prstGeom>
          </p:spPr>
        </p:pic>
        <p:pic>
          <p:nvPicPr>
            <p:cNvPr id="4" name="Picture 3" descr="Contact_icons.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9615" y="4057650"/>
              <a:ext cx="288000" cy="288000"/>
            </a:xfrm>
            <a:prstGeom prst="rect">
              <a:avLst/>
            </a:prstGeom>
          </p:spPr>
        </p:pic>
        <p:pic>
          <p:nvPicPr>
            <p:cNvPr id="12" name="Picture 11" descr="Contact_icons.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9615" y="4762500"/>
              <a:ext cx="288000" cy="288000"/>
            </a:xfrm>
            <a:prstGeom prst="rect">
              <a:avLst/>
            </a:prstGeom>
          </p:spPr>
        </p:pic>
        <p:pic>
          <p:nvPicPr>
            <p:cNvPr id="16" name="Picture 15" descr="Contact_icons.ai"/>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9615" y="4406900"/>
              <a:ext cx="288000" cy="288000"/>
            </a:xfrm>
            <a:prstGeom prst="rect">
              <a:avLst/>
            </a:prstGeom>
          </p:spPr>
        </p:pic>
      </p:grpSp>
    </p:spTree>
    <p:extLst>
      <p:ext uri="{BB962C8B-B14F-4D97-AF65-F5344CB8AC3E}">
        <p14:creationId xmlns:p14="http://schemas.microsoft.com/office/powerpoint/2010/main" val="520185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92D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Oval 1"/>
          <p:cNvSpPr>
            <a:spLocks/>
          </p:cNvSpPr>
          <p:nvPr userDrawn="1"/>
        </p:nvSpPr>
        <p:spPr>
          <a:xfrm>
            <a:off x="3598326" y="694262"/>
            <a:ext cx="5520270" cy="5520270"/>
          </a:xfrm>
          <a:prstGeom prst="ellipse">
            <a:avLst/>
          </a:prstGeom>
          <a:blipFill rotWithShape="1">
            <a:blip r:embed="rId2">
              <a:alphaModFix amt="85000"/>
            </a:blip>
            <a:srcRect/>
            <a:stretch>
              <a:fillRect l="-25000" r="-25000"/>
            </a:stretch>
          </a:blipFill>
          <a:ln w="76200" cap="flat" cmpd="sng">
            <a:solidFill>
              <a:schemeClr val="bg1">
                <a:lumMod val="20000"/>
                <a:lumOff val="80000"/>
              </a:schemeClr>
            </a:solidFill>
            <a:roun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294542" y="1724657"/>
            <a:ext cx="3158798" cy="1522940"/>
          </a:xfrm>
        </p:spPr>
        <p:txBody>
          <a:bodyPr anchor="ctr"/>
          <a:lstStyle>
            <a:lvl1pPr>
              <a:defRPr baseline="0">
                <a:solidFill>
                  <a:schemeClr val="bg2"/>
                </a:solidFill>
              </a:defRPr>
            </a:lvl1pPr>
          </a:lstStyle>
          <a:p>
            <a:r>
              <a:rPr lang="en-US" dirty="0"/>
              <a:t>Click to enter Master title style</a:t>
            </a:r>
          </a:p>
        </p:txBody>
      </p:sp>
      <p:cxnSp>
        <p:nvCxnSpPr>
          <p:cNvPr id="15" name="Straight Connector 14"/>
          <p:cNvCxnSpPr/>
          <p:nvPr userDrawn="1"/>
        </p:nvCxnSpPr>
        <p:spPr>
          <a:xfrm>
            <a:off x="295275" y="1627866"/>
            <a:ext cx="3785658" cy="0"/>
          </a:xfrm>
          <a:prstGeom prst="line">
            <a:avLst/>
          </a:prstGeom>
          <a:ln w="19050" cmpd="sng">
            <a:solidFill>
              <a:schemeClr val="bg2"/>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userDrawn="1"/>
        </p:nvCxnSpPr>
        <p:spPr>
          <a:xfrm>
            <a:off x="294542" y="3429000"/>
            <a:ext cx="3158798" cy="0"/>
          </a:xfrm>
          <a:prstGeom prst="line">
            <a:avLst/>
          </a:prstGeom>
          <a:ln w="76200" cmpd="sng">
            <a:solidFill>
              <a:schemeClr val="bg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86700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Slide Number Placeholder 2"/>
          <p:cNvSpPr>
            <a:spLocks noGrp="1"/>
          </p:cNvSpPr>
          <p:nvPr>
            <p:ph type="sldNum" sz="quarter" idx="10"/>
          </p:nvPr>
        </p:nvSpPr>
        <p:spPr/>
        <p:txBody>
          <a:bodyPr/>
          <a:lstStyle/>
          <a:p>
            <a:fld id="{2066355A-084C-D24E-9AD2-7E4FC41EA627}"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Text Placeholder 6"/>
          <p:cNvSpPr>
            <a:spLocks noGrp="1"/>
          </p:cNvSpPr>
          <p:nvPr>
            <p:ph type="body" sz="quarter" idx="12"/>
          </p:nvPr>
        </p:nvSpPr>
        <p:spPr>
          <a:xfrm>
            <a:off x="294543" y="1970423"/>
            <a:ext cx="8554914" cy="4155739"/>
          </a:xfrm>
        </p:spPr>
        <p:txBody>
          <a:bodyPr/>
          <a:lstStyle>
            <a:lvl1pPr marL="0" indent="0">
              <a:buNone/>
              <a:defRPr lang="en-GB" sz="2000" baseline="0" smtClean="0">
                <a:effectLst/>
              </a:defRPr>
            </a:lvl1pPr>
          </a:lstStyle>
          <a:p>
            <a:pPr marL="0" marR="0" lvl="0" indent="0" algn="l" defTabSz="457200" rtl="0" eaLnBrk="1" fontAlgn="auto" latinLnBrk="0" hangingPunct="1">
              <a:lnSpc>
                <a:spcPct val="100000"/>
              </a:lnSpc>
              <a:spcBef>
                <a:spcPct val="20000"/>
              </a:spcBef>
              <a:spcAft>
                <a:spcPts val="0"/>
              </a:spcAft>
              <a:buClr>
                <a:schemeClr val="bg1"/>
              </a:buClr>
              <a:buSzTx/>
              <a:buFont typeface="Arial"/>
              <a:buNone/>
              <a:tabLst/>
              <a:defRPr/>
            </a:pPr>
            <a:r>
              <a:rPr lang="en-GB" dirty="0"/>
              <a:t>Click to edit Master text styles</a:t>
            </a:r>
          </a:p>
          <a:p>
            <a:pPr lvl="0"/>
            <a:endParaRPr lang="en-GB" dirty="0"/>
          </a:p>
          <a:p>
            <a:pPr lvl="0"/>
            <a:endParaRPr lang="en-GB" dirty="0"/>
          </a:p>
          <a:p>
            <a:pPr lvl="0"/>
            <a:endParaRPr lang="en-GB" dirty="0"/>
          </a:p>
          <a:p>
            <a:pPr marL="2057400" marR="0" lvl="4" indent="-228600" algn="l" defTabSz="457200" rtl="0" eaLnBrk="1" fontAlgn="auto" latinLnBrk="0" hangingPunct="1">
              <a:lnSpc>
                <a:spcPct val="100000"/>
              </a:lnSpc>
              <a:spcBef>
                <a:spcPct val="20000"/>
              </a:spcBef>
              <a:spcAft>
                <a:spcPts val="0"/>
              </a:spcAft>
              <a:buClr>
                <a:schemeClr val="bg1"/>
              </a:buClr>
              <a:buSzTx/>
              <a:buFont typeface="Arial"/>
              <a:buChar char="•"/>
              <a:tabLst/>
              <a:defRPr/>
            </a:pPr>
            <a:endParaRPr lang="en-US" dirty="0"/>
          </a:p>
        </p:txBody>
      </p:sp>
      <p:pic>
        <p:nvPicPr>
          <p:cNvPr id="6" name="Picture 5" descr="KHP_M_oneline_descriptor_strapline_CMYK.eps"/>
          <p:cNvPicPr>
            <a:picLocks noChangeAspect="1"/>
          </p:cNvPicPr>
          <p:nvPr userDrawn="1"/>
        </p:nvPicPr>
        <p:blipFill rotWithShape="1">
          <a:blip r:embed="rId2">
            <a:extLst>
              <a:ext uri="{28A0092B-C50C-407E-A947-70E740481C1C}">
                <a14:useLocalDpi xmlns:a14="http://schemas.microsoft.com/office/drawing/2010/main" val="0"/>
              </a:ext>
            </a:extLst>
          </a:blip>
          <a:srcRect l="37766" b="50948"/>
          <a:stretch/>
        </p:blipFill>
        <p:spPr>
          <a:xfrm>
            <a:off x="4511642" y="186671"/>
            <a:ext cx="4354929" cy="261643"/>
          </a:xfrm>
          <a:prstGeom prst="rect">
            <a:avLst/>
          </a:prstGeom>
        </p:spPr>
      </p:pic>
    </p:spTree>
    <p:extLst>
      <p:ext uri="{BB962C8B-B14F-4D97-AF65-F5344CB8AC3E}">
        <p14:creationId xmlns:p14="http://schemas.microsoft.com/office/powerpoint/2010/main" val="233994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Bulle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Slide Number Placeholder 2"/>
          <p:cNvSpPr>
            <a:spLocks noGrp="1"/>
          </p:cNvSpPr>
          <p:nvPr>
            <p:ph type="sldNum" sz="quarter" idx="10"/>
          </p:nvPr>
        </p:nvSpPr>
        <p:spPr/>
        <p:txBody>
          <a:bodyPr/>
          <a:lstStyle/>
          <a:p>
            <a:fld id="{2066355A-084C-D24E-9AD2-7E4FC41EA627}"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pic>
        <p:nvPicPr>
          <p:cNvPr id="6" name="Picture 5" descr="KHP_M_oneline_descriptor_strapline_CMYK.eps"/>
          <p:cNvPicPr>
            <a:picLocks noChangeAspect="1"/>
          </p:cNvPicPr>
          <p:nvPr userDrawn="1"/>
        </p:nvPicPr>
        <p:blipFill rotWithShape="1">
          <a:blip r:embed="rId2">
            <a:extLst>
              <a:ext uri="{28A0092B-C50C-407E-A947-70E740481C1C}">
                <a14:useLocalDpi xmlns:a14="http://schemas.microsoft.com/office/drawing/2010/main" val="0"/>
              </a:ext>
            </a:extLst>
          </a:blip>
          <a:srcRect l="37766" b="50948"/>
          <a:stretch/>
        </p:blipFill>
        <p:spPr>
          <a:xfrm>
            <a:off x="4511642" y="186671"/>
            <a:ext cx="4354929" cy="261643"/>
          </a:xfrm>
          <a:prstGeom prst="rect">
            <a:avLst/>
          </a:prstGeom>
        </p:spPr>
      </p:pic>
      <p:sp>
        <p:nvSpPr>
          <p:cNvPr id="10" name="Text Placeholder 8"/>
          <p:cNvSpPr>
            <a:spLocks noGrp="1"/>
          </p:cNvSpPr>
          <p:nvPr>
            <p:ph type="body" sz="quarter" idx="13"/>
          </p:nvPr>
        </p:nvSpPr>
        <p:spPr>
          <a:xfrm>
            <a:off x="295275" y="1970088"/>
            <a:ext cx="8256058" cy="415607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64910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ontent (3 circ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p>
            <a:fld id="{2066355A-084C-D24E-9AD2-7E4FC41EA627}"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6" name="Oval 5"/>
          <p:cNvSpPr/>
          <p:nvPr userDrawn="1"/>
        </p:nvSpPr>
        <p:spPr>
          <a:xfrm>
            <a:off x="5358630" y="2160676"/>
            <a:ext cx="3583436" cy="3583436"/>
          </a:xfrm>
          <a:prstGeom prst="ellipse">
            <a:avLst/>
          </a:prstGeom>
          <a:solidFill>
            <a:schemeClr val="accent4"/>
          </a:solidFill>
          <a:ln w="57150"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userDrawn="1"/>
        </p:nvSpPr>
        <p:spPr>
          <a:xfrm>
            <a:off x="191655" y="2160676"/>
            <a:ext cx="3583436" cy="3583436"/>
          </a:xfrm>
          <a:prstGeom prst="ellipse">
            <a:avLst/>
          </a:prstGeom>
          <a:solidFill>
            <a:schemeClr val="accent4"/>
          </a:solidFill>
          <a:ln w="57150"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userDrawn="1"/>
        </p:nvSpPr>
        <p:spPr>
          <a:xfrm>
            <a:off x="2780282" y="2160676"/>
            <a:ext cx="3583436" cy="3583436"/>
          </a:xfrm>
          <a:prstGeom prst="ellipse">
            <a:avLst/>
          </a:prstGeom>
          <a:solidFill>
            <a:schemeClr val="bg1"/>
          </a:solidFill>
          <a:ln w="57150"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KHP_M_oneline_descriptor_strapline_CMYK.eps"/>
          <p:cNvPicPr>
            <a:picLocks noChangeAspect="1"/>
          </p:cNvPicPr>
          <p:nvPr userDrawn="1"/>
        </p:nvPicPr>
        <p:blipFill rotWithShape="1">
          <a:blip r:embed="rId2">
            <a:extLst>
              <a:ext uri="{28A0092B-C50C-407E-A947-70E740481C1C}">
                <a14:useLocalDpi xmlns:a14="http://schemas.microsoft.com/office/drawing/2010/main" val="0"/>
              </a:ext>
            </a:extLst>
          </a:blip>
          <a:srcRect l="37766" b="50948"/>
          <a:stretch/>
        </p:blipFill>
        <p:spPr>
          <a:xfrm>
            <a:off x="4511642" y="186671"/>
            <a:ext cx="4354929" cy="261643"/>
          </a:xfrm>
          <a:prstGeom prst="rect">
            <a:avLst/>
          </a:prstGeom>
        </p:spPr>
      </p:pic>
      <p:sp>
        <p:nvSpPr>
          <p:cNvPr id="33" name="Text Placeholder 14"/>
          <p:cNvSpPr>
            <a:spLocks noGrp="1"/>
          </p:cNvSpPr>
          <p:nvPr>
            <p:ph type="body" sz="quarter" idx="20" hasCustomPrompt="1"/>
          </p:nvPr>
        </p:nvSpPr>
        <p:spPr>
          <a:xfrm>
            <a:off x="853524" y="3078135"/>
            <a:ext cx="1556618" cy="464895"/>
          </a:xfrm>
        </p:spPr>
        <p:txBody>
          <a:bodyPr anchor="t">
            <a:normAutofit/>
          </a:bodyPr>
          <a:lstStyle>
            <a:lvl1pPr marL="0" indent="0" algn="ctr">
              <a:spcBef>
                <a:spcPts val="0"/>
              </a:spcBef>
              <a:buNone/>
              <a:defRPr sz="2800" baseline="0">
                <a:solidFill>
                  <a:schemeClr val="bg2"/>
                </a:solidFill>
              </a:defRPr>
            </a:lvl1pPr>
          </a:lstStyle>
          <a:p>
            <a:pPr lvl="0"/>
            <a:r>
              <a:rPr lang="en-GB" dirty="0"/>
              <a:t>Content</a:t>
            </a:r>
          </a:p>
        </p:txBody>
      </p:sp>
      <p:sp>
        <p:nvSpPr>
          <p:cNvPr id="34" name="Text Placeholder 14"/>
          <p:cNvSpPr>
            <a:spLocks noGrp="1"/>
          </p:cNvSpPr>
          <p:nvPr>
            <p:ph type="body" sz="quarter" idx="21" hasCustomPrompt="1"/>
          </p:nvPr>
        </p:nvSpPr>
        <p:spPr>
          <a:xfrm>
            <a:off x="3509361" y="3078135"/>
            <a:ext cx="2125279" cy="464895"/>
          </a:xfrm>
        </p:spPr>
        <p:txBody>
          <a:bodyPr anchor="t">
            <a:normAutofit/>
          </a:bodyPr>
          <a:lstStyle>
            <a:lvl1pPr marL="0" indent="0" algn="ctr">
              <a:spcBef>
                <a:spcPts val="0"/>
              </a:spcBef>
              <a:buNone/>
              <a:defRPr sz="2800" baseline="0">
                <a:solidFill>
                  <a:schemeClr val="bg2"/>
                </a:solidFill>
              </a:defRPr>
            </a:lvl1pPr>
          </a:lstStyle>
          <a:p>
            <a:pPr lvl="0"/>
            <a:r>
              <a:rPr lang="en-GB" dirty="0"/>
              <a:t>Content</a:t>
            </a:r>
          </a:p>
        </p:txBody>
      </p:sp>
      <p:sp>
        <p:nvSpPr>
          <p:cNvPr id="35" name="Text Placeholder 14"/>
          <p:cNvSpPr>
            <a:spLocks noGrp="1"/>
          </p:cNvSpPr>
          <p:nvPr>
            <p:ph type="body" sz="quarter" idx="22" hasCustomPrompt="1"/>
          </p:nvPr>
        </p:nvSpPr>
        <p:spPr>
          <a:xfrm>
            <a:off x="6538076" y="3078135"/>
            <a:ext cx="2125279" cy="464895"/>
          </a:xfrm>
        </p:spPr>
        <p:txBody>
          <a:bodyPr anchor="t">
            <a:normAutofit/>
          </a:bodyPr>
          <a:lstStyle>
            <a:lvl1pPr marL="0" indent="0" algn="ctr">
              <a:spcBef>
                <a:spcPts val="0"/>
              </a:spcBef>
              <a:buNone/>
              <a:defRPr sz="2800" baseline="0">
                <a:solidFill>
                  <a:schemeClr val="bg2"/>
                </a:solidFill>
              </a:defRPr>
            </a:lvl1pPr>
          </a:lstStyle>
          <a:p>
            <a:pPr lvl="0"/>
            <a:r>
              <a:rPr lang="en-GB" dirty="0"/>
              <a:t>Content</a:t>
            </a:r>
          </a:p>
        </p:txBody>
      </p:sp>
      <p:sp>
        <p:nvSpPr>
          <p:cNvPr id="36" name="Text Placeholder 6"/>
          <p:cNvSpPr>
            <a:spLocks noGrp="1"/>
          </p:cNvSpPr>
          <p:nvPr>
            <p:ph type="body" sz="quarter" idx="23" hasCustomPrompt="1"/>
          </p:nvPr>
        </p:nvSpPr>
        <p:spPr>
          <a:xfrm>
            <a:off x="3347864" y="3885597"/>
            <a:ext cx="2465590" cy="947883"/>
          </a:xfrm>
        </p:spPr>
        <p:txBody>
          <a:bodyPr>
            <a:normAutofit/>
          </a:bodyPr>
          <a:lstStyle>
            <a:lvl1pPr marL="0" indent="0" algn="ctr">
              <a:buFontTx/>
              <a:buNone/>
              <a:defRPr sz="1600" baseline="0">
                <a:solidFill>
                  <a:srgbClr val="FFFFF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Master text styles (max three lines).</a:t>
            </a:r>
          </a:p>
        </p:txBody>
      </p:sp>
      <p:sp>
        <p:nvSpPr>
          <p:cNvPr id="37" name="Text Placeholder 6"/>
          <p:cNvSpPr>
            <a:spLocks noGrp="1"/>
          </p:cNvSpPr>
          <p:nvPr>
            <p:ph type="body" sz="quarter" idx="24" hasCustomPrompt="1"/>
          </p:nvPr>
        </p:nvSpPr>
        <p:spPr>
          <a:xfrm>
            <a:off x="6314595" y="3885597"/>
            <a:ext cx="2465590" cy="947883"/>
          </a:xfrm>
        </p:spPr>
        <p:txBody>
          <a:bodyPr>
            <a:normAutofit/>
          </a:bodyPr>
          <a:lstStyle>
            <a:lvl1pPr marL="0" indent="0" algn="ctr">
              <a:buFontTx/>
              <a:buNone/>
              <a:defRPr sz="1600" baseline="0">
                <a:solidFill>
                  <a:srgbClr val="FFFFF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Master text styles (max three lines)</a:t>
            </a:r>
            <a:r>
              <a:rPr lang="en-US" dirty="0"/>
              <a:t>.</a:t>
            </a:r>
            <a:endParaRPr lang="en-GB" dirty="0"/>
          </a:p>
        </p:txBody>
      </p:sp>
      <p:sp>
        <p:nvSpPr>
          <p:cNvPr id="38" name="Text Placeholder 6"/>
          <p:cNvSpPr>
            <a:spLocks noGrp="1"/>
          </p:cNvSpPr>
          <p:nvPr>
            <p:ph type="body" sz="quarter" idx="25" hasCustomPrompt="1"/>
          </p:nvPr>
        </p:nvSpPr>
        <p:spPr>
          <a:xfrm>
            <a:off x="360874" y="3885597"/>
            <a:ext cx="2465590" cy="947883"/>
          </a:xfrm>
        </p:spPr>
        <p:txBody>
          <a:bodyPr>
            <a:normAutofit/>
          </a:bodyPr>
          <a:lstStyle>
            <a:lvl1pPr marL="0" indent="0" algn="ctr">
              <a:buFontTx/>
              <a:buNone/>
              <a:defRPr sz="1600" baseline="0">
                <a:solidFill>
                  <a:srgbClr val="FFFFF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Master text styles (max three lines).</a:t>
            </a:r>
          </a:p>
          <a:p>
            <a:pPr lvl="0"/>
            <a:endParaRPr lang="en-US" dirty="0"/>
          </a:p>
        </p:txBody>
      </p:sp>
    </p:spTree>
    <p:extLst>
      <p:ext uri="{BB962C8B-B14F-4D97-AF65-F5344CB8AC3E}">
        <p14:creationId xmlns:p14="http://schemas.microsoft.com/office/powerpoint/2010/main" val="1060038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Bullet Content + Image (Circle_1)">
    <p:spTree>
      <p:nvGrpSpPr>
        <p:cNvPr id="1" name=""/>
        <p:cNvGrpSpPr/>
        <p:nvPr/>
      </p:nvGrpSpPr>
      <p:grpSpPr>
        <a:xfrm>
          <a:off x="0" y="0"/>
          <a:ext cx="0" cy="0"/>
          <a:chOff x="0" y="0"/>
          <a:chExt cx="0" cy="0"/>
        </a:xfrm>
      </p:grpSpPr>
      <p:sp>
        <p:nvSpPr>
          <p:cNvPr id="14" name="Oval 13"/>
          <p:cNvSpPr/>
          <p:nvPr userDrawn="1"/>
        </p:nvSpPr>
        <p:spPr>
          <a:xfrm>
            <a:off x="4328074" y="829731"/>
            <a:ext cx="6578601" cy="6578601"/>
          </a:xfrm>
          <a:prstGeom prst="ellipse">
            <a:avLst/>
          </a:prstGeom>
          <a:solidFill>
            <a:schemeClr val="bg1"/>
          </a:solidFill>
          <a:ln w="57150"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1185333" y="633462"/>
            <a:ext cx="5257799" cy="922866"/>
          </a:xfrm>
        </p:spPr>
        <p:txBody>
          <a:bodyPr/>
          <a:lstStyle/>
          <a:p>
            <a:r>
              <a:rPr lang="en-GB" dirty="0"/>
              <a:t>Click to edit Master </a:t>
            </a:r>
            <a:br>
              <a:rPr lang="en-GB" dirty="0"/>
            </a:br>
            <a:r>
              <a:rPr lang="en-GB" dirty="0"/>
              <a:t>title style</a:t>
            </a:r>
            <a:endParaRPr lang="en-US" dirty="0"/>
          </a:p>
        </p:txBody>
      </p:sp>
      <p:sp>
        <p:nvSpPr>
          <p:cNvPr id="3" name="Slide Number Placeholder 2"/>
          <p:cNvSpPr>
            <a:spLocks noGrp="1"/>
          </p:cNvSpPr>
          <p:nvPr>
            <p:ph type="sldNum" sz="quarter" idx="10"/>
          </p:nvPr>
        </p:nvSpPr>
        <p:spPr/>
        <p:txBody>
          <a:bodyPr/>
          <a:lstStyle>
            <a:lvl1pPr>
              <a:defRPr>
                <a:solidFill>
                  <a:srgbClr val="FFFFFF"/>
                </a:solidFill>
              </a:defRPr>
            </a:lvl1pPr>
          </a:lstStyle>
          <a:p>
            <a:fld id="{2066355A-084C-D24E-9AD2-7E4FC41EA627}"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pic>
        <p:nvPicPr>
          <p:cNvPr id="17" name="Picture 16" descr="KHP_M_oneline_descriptor_strapline_CMYK.eps"/>
          <p:cNvPicPr>
            <a:picLocks noChangeAspect="1"/>
          </p:cNvPicPr>
          <p:nvPr userDrawn="1"/>
        </p:nvPicPr>
        <p:blipFill rotWithShape="1">
          <a:blip r:embed="rId2">
            <a:extLst>
              <a:ext uri="{28A0092B-C50C-407E-A947-70E740481C1C}">
                <a14:useLocalDpi xmlns:a14="http://schemas.microsoft.com/office/drawing/2010/main" val="0"/>
              </a:ext>
            </a:extLst>
          </a:blip>
          <a:srcRect l="37766" b="50948"/>
          <a:stretch/>
        </p:blipFill>
        <p:spPr>
          <a:xfrm>
            <a:off x="4511642" y="186671"/>
            <a:ext cx="4354929" cy="261643"/>
          </a:xfrm>
          <a:prstGeom prst="rect">
            <a:avLst/>
          </a:prstGeom>
        </p:spPr>
      </p:pic>
      <p:sp>
        <p:nvSpPr>
          <p:cNvPr id="27" name="Text Placeholder 26"/>
          <p:cNvSpPr>
            <a:spLocks noGrp="1"/>
          </p:cNvSpPr>
          <p:nvPr>
            <p:ph type="body" sz="quarter" idx="12"/>
          </p:nvPr>
        </p:nvSpPr>
        <p:spPr>
          <a:xfrm>
            <a:off x="633379" y="1968951"/>
            <a:ext cx="3878263" cy="4268467"/>
          </a:xfrm>
        </p:spPr>
        <p:txBody>
          <a:bodyPr>
            <a:normAutofit/>
          </a:bodyPr>
          <a:lstStyle>
            <a:lvl1pPr marL="284400" indent="-284400">
              <a:lnSpc>
                <a:spcPts val="1700"/>
              </a:lnSpc>
              <a:spcBef>
                <a:spcPts val="200"/>
              </a:spcBef>
              <a:buFont typeface="Arial"/>
              <a:buNone/>
              <a:defRPr sz="1400" b="1">
                <a:solidFill>
                  <a:srgbClr val="0092D1"/>
                </a:solidFill>
              </a:defRPr>
            </a:lvl1pPr>
            <a:lvl2pPr marL="284400" indent="-284400">
              <a:lnSpc>
                <a:spcPts val="1700"/>
              </a:lnSpc>
              <a:spcBef>
                <a:spcPts val="200"/>
              </a:spcBef>
              <a:buFont typeface="Arial"/>
              <a:buChar char="•"/>
              <a:defRPr sz="1400" baseline="0"/>
            </a:lvl2pPr>
            <a:lvl3pPr marL="741600" indent="-284400">
              <a:buFont typeface="Lucida Grande"/>
              <a:buChar char="–"/>
              <a:defRPr sz="1400"/>
            </a:lvl3pPr>
            <a:lvl4pPr>
              <a:defRPr sz="1400"/>
            </a:lvl4pPr>
          </a:lstStyle>
          <a:p>
            <a:pPr lvl="0"/>
            <a:r>
              <a:rPr lang="en-GB" dirty="0"/>
              <a:t>Click to edit Master text styles</a:t>
            </a:r>
          </a:p>
          <a:p>
            <a:pPr lvl="1"/>
            <a:r>
              <a:rPr lang="en-GB" dirty="0"/>
              <a:t>Bullet points</a:t>
            </a:r>
          </a:p>
          <a:p>
            <a:pPr lvl="1"/>
            <a:r>
              <a:rPr lang="en-GB" dirty="0"/>
              <a:t>Bullet points</a:t>
            </a:r>
          </a:p>
          <a:p>
            <a:pPr lvl="0"/>
            <a:r>
              <a:rPr lang="en-GB" dirty="0"/>
              <a:t>Click to edit Master text styles</a:t>
            </a:r>
          </a:p>
          <a:p>
            <a:pPr lvl="1"/>
            <a:r>
              <a:rPr lang="en-GB" dirty="0"/>
              <a:t>Bullet points</a:t>
            </a:r>
          </a:p>
          <a:p>
            <a:pPr lvl="1"/>
            <a:r>
              <a:rPr lang="en-GB" dirty="0"/>
              <a:t>Bullet points</a:t>
            </a:r>
          </a:p>
          <a:p>
            <a:pPr lvl="2"/>
            <a:r>
              <a:rPr lang="en-GB" dirty="0"/>
              <a:t>Second level</a:t>
            </a:r>
          </a:p>
          <a:p>
            <a:pPr lvl="2"/>
            <a:r>
              <a:rPr lang="en-GB" dirty="0"/>
              <a:t>Second level</a:t>
            </a:r>
          </a:p>
          <a:p>
            <a:pPr lvl="0"/>
            <a:r>
              <a:rPr lang="en-GB" dirty="0"/>
              <a:t>Click to edit Master text styles</a:t>
            </a:r>
          </a:p>
          <a:p>
            <a:pPr lvl="1"/>
            <a:r>
              <a:rPr lang="en-GB" dirty="0"/>
              <a:t>Bullet points</a:t>
            </a:r>
          </a:p>
          <a:p>
            <a:pPr lvl="1"/>
            <a:r>
              <a:rPr lang="en-GB" dirty="0"/>
              <a:t>Bullet points</a:t>
            </a:r>
          </a:p>
          <a:p>
            <a:pPr lvl="0"/>
            <a:r>
              <a:rPr lang="en-GB" dirty="0"/>
              <a:t>Click to edit Master text styles</a:t>
            </a:r>
          </a:p>
          <a:p>
            <a:pPr lvl="1"/>
            <a:r>
              <a:rPr lang="en-GB" dirty="0"/>
              <a:t>Bullet points</a:t>
            </a:r>
          </a:p>
          <a:p>
            <a:pPr lvl="1"/>
            <a:r>
              <a:rPr lang="en-GB" dirty="0"/>
              <a:t>Bullet points</a:t>
            </a:r>
          </a:p>
          <a:p>
            <a:pPr lvl="2"/>
            <a:r>
              <a:rPr lang="en-GB" dirty="0"/>
              <a:t>Second level</a:t>
            </a:r>
          </a:p>
          <a:p>
            <a:pPr lvl="2"/>
            <a:r>
              <a:rPr lang="en-GB" dirty="0"/>
              <a:t>Second level</a:t>
            </a:r>
          </a:p>
          <a:p>
            <a:pPr lvl="1"/>
            <a:endParaRPr lang="en-GB" dirty="0"/>
          </a:p>
          <a:p>
            <a:pPr lvl="1"/>
            <a:endParaRPr lang="en-GB" dirty="0"/>
          </a:p>
        </p:txBody>
      </p:sp>
      <p:sp>
        <p:nvSpPr>
          <p:cNvPr id="18" name="Text Placeholder 5"/>
          <p:cNvSpPr>
            <a:spLocks noGrp="1"/>
          </p:cNvSpPr>
          <p:nvPr>
            <p:ph type="body" sz="quarter" idx="13"/>
          </p:nvPr>
        </p:nvSpPr>
        <p:spPr>
          <a:xfrm>
            <a:off x="5526088" y="5049213"/>
            <a:ext cx="3459162" cy="1113462"/>
          </a:xfrm>
        </p:spPr>
        <p:txBody>
          <a:bodyPr>
            <a:noAutofit/>
          </a:bodyPr>
          <a:lstStyle>
            <a:lvl1pPr marL="0" indent="0">
              <a:lnSpc>
                <a:spcPts val="1600"/>
              </a:lnSpc>
              <a:spcBef>
                <a:spcPts val="0"/>
              </a:spcBef>
              <a:buFontTx/>
              <a:buNone/>
              <a:defRPr sz="1200" b="1">
                <a:solidFill>
                  <a:schemeClr val="bg2"/>
                </a:solidFill>
              </a:defRPr>
            </a:lvl1pPr>
            <a:lvl2pPr marL="284400" indent="-284400">
              <a:lnSpc>
                <a:spcPts val="1600"/>
              </a:lnSpc>
              <a:spcBef>
                <a:spcPts val="0"/>
              </a:spcBef>
              <a:buClrTx/>
              <a:buFont typeface="Arial"/>
              <a:buChar char="•"/>
              <a:defRPr sz="1200" baseline="0">
                <a:solidFill>
                  <a:schemeClr val="bg2"/>
                </a:solidFill>
              </a:defRPr>
            </a:lvl2pPr>
            <a:lvl3pPr marL="284400" indent="-284400">
              <a:lnSpc>
                <a:spcPts val="1800"/>
              </a:lnSpc>
              <a:spcBef>
                <a:spcPts val="0"/>
              </a:spcBef>
              <a:buClrTx/>
              <a:defRPr sz="1400">
                <a:solidFill>
                  <a:schemeClr val="bg2"/>
                </a:solidFill>
              </a:defRPr>
            </a:lvl3pPr>
            <a:lvl4pPr marL="284400" indent="-284400">
              <a:lnSpc>
                <a:spcPts val="1800"/>
              </a:lnSpc>
              <a:spcBef>
                <a:spcPts val="0"/>
              </a:spcBef>
              <a:buClrTx/>
              <a:defRPr sz="1400">
                <a:solidFill>
                  <a:schemeClr val="bg2"/>
                </a:solidFill>
              </a:defRPr>
            </a:lvl4pPr>
            <a:lvl5pPr marL="284400" indent="-284400">
              <a:lnSpc>
                <a:spcPts val="1800"/>
              </a:lnSpc>
              <a:spcBef>
                <a:spcPts val="0"/>
              </a:spcBef>
              <a:buClrTx/>
              <a:defRPr sz="1400">
                <a:solidFill>
                  <a:schemeClr val="bg2"/>
                </a:solidFill>
              </a:defRPr>
            </a:lvl5pPr>
          </a:lstStyle>
          <a:p>
            <a:pPr lvl="0"/>
            <a:r>
              <a:rPr lang="en-GB" dirty="0"/>
              <a:t>Click to edit Master text styles</a:t>
            </a:r>
          </a:p>
          <a:p>
            <a:pPr lvl="1"/>
            <a:r>
              <a:rPr lang="en-GB" dirty="0"/>
              <a:t>First level</a:t>
            </a:r>
          </a:p>
          <a:p>
            <a:pPr lvl="1"/>
            <a:r>
              <a:rPr lang="en-GB" dirty="0"/>
              <a:t>First level</a:t>
            </a:r>
          </a:p>
          <a:p>
            <a:pPr lvl="1"/>
            <a:r>
              <a:rPr lang="en-GB" dirty="0"/>
              <a:t>First level</a:t>
            </a:r>
          </a:p>
          <a:p>
            <a:pPr lvl="1"/>
            <a:r>
              <a:rPr lang="en-GB" dirty="0"/>
              <a:t>First level</a:t>
            </a:r>
          </a:p>
        </p:txBody>
      </p:sp>
    </p:spTree>
    <p:extLst>
      <p:ext uri="{BB962C8B-B14F-4D97-AF65-F5344CB8AC3E}">
        <p14:creationId xmlns:p14="http://schemas.microsoft.com/office/powerpoint/2010/main" val="1619868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Quot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0092D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p:txBody>
          <a:bodyPr/>
          <a:lstStyle>
            <a:lvl1pPr>
              <a:defRPr>
                <a:solidFill>
                  <a:srgbClr val="FFFFFF"/>
                </a:solidFill>
              </a:defRPr>
            </a:lvl1pPr>
          </a:lstStyle>
          <a:p>
            <a:fld id="{2066355A-084C-D24E-9AD2-7E4FC41EA62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a:t>Presentation title</a:t>
            </a:r>
            <a:endParaRPr lang="en-US" dirty="0"/>
          </a:p>
        </p:txBody>
      </p:sp>
      <p:cxnSp>
        <p:nvCxnSpPr>
          <p:cNvPr id="7" name="Straight Connector 6"/>
          <p:cNvCxnSpPr/>
          <p:nvPr userDrawn="1"/>
        </p:nvCxnSpPr>
        <p:spPr>
          <a:xfrm>
            <a:off x="294542" y="6356350"/>
            <a:ext cx="8554916" cy="0"/>
          </a:xfrm>
          <a:prstGeom prst="line">
            <a:avLst/>
          </a:prstGeom>
          <a:ln w="19050" cmpd="sng">
            <a:solidFill>
              <a:srgbClr val="FFFFFF"/>
            </a:solidFill>
          </a:ln>
        </p:spPr>
        <p:style>
          <a:lnRef idx="1">
            <a:schemeClr val="dk1"/>
          </a:lnRef>
          <a:fillRef idx="0">
            <a:schemeClr val="dk1"/>
          </a:fillRef>
          <a:effectRef idx="0">
            <a:schemeClr val="dk1"/>
          </a:effectRef>
          <a:fontRef idx="minor">
            <a:schemeClr val="tx1"/>
          </a:fontRef>
        </p:style>
      </p:cxnSp>
      <p:sp>
        <p:nvSpPr>
          <p:cNvPr id="14" name="Title 1"/>
          <p:cNvSpPr>
            <a:spLocks noGrp="1"/>
          </p:cNvSpPr>
          <p:nvPr>
            <p:ph type="title" hasCustomPrompt="1"/>
          </p:nvPr>
        </p:nvSpPr>
        <p:spPr>
          <a:xfrm>
            <a:off x="192946" y="633462"/>
            <a:ext cx="3760988" cy="922866"/>
          </a:xfrm>
        </p:spPr>
        <p:txBody>
          <a:bodyPr/>
          <a:lstStyle>
            <a:lvl1pPr>
              <a:defRPr baseline="0">
                <a:solidFill>
                  <a:schemeClr val="bg2"/>
                </a:solidFill>
              </a:defRPr>
            </a:lvl1pPr>
          </a:lstStyle>
          <a:p>
            <a:r>
              <a:rPr lang="en-GB" dirty="0"/>
              <a:t>Click to edit Master title slide</a:t>
            </a:r>
            <a:endParaRPr lang="en-US" dirty="0"/>
          </a:p>
        </p:txBody>
      </p:sp>
      <p:cxnSp>
        <p:nvCxnSpPr>
          <p:cNvPr id="15" name="Straight Connector 14"/>
          <p:cNvCxnSpPr/>
          <p:nvPr userDrawn="1"/>
        </p:nvCxnSpPr>
        <p:spPr>
          <a:xfrm>
            <a:off x="295276" y="549799"/>
            <a:ext cx="5123391" cy="0"/>
          </a:xfrm>
          <a:prstGeom prst="line">
            <a:avLst/>
          </a:prstGeom>
          <a:ln w="19050" cmpd="sng">
            <a:solidFill>
              <a:srgbClr val="FFFFFF"/>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userDrawn="1"/>
        </p:nvCxnSpPr>
        <p:spPr>
          <a:xfrm>
            <a:off x="288925" y="1687946"/>
            <a:ext cx="3524921" cy="0"/>
          </a:xfrm>
          <a:prstGeom prst="line">
            <a:avLst/>
          </a:prstGeom>
          <a:ln w="57150" cmpd="sng">
            <a:solidFill>
              <a:srgbClr val="FFFFFF"/>
            </a:solidFill>
          </a:ln>
        </p:spPr>
        <p:style>
          <a:lnRef idx="1">
            <a:schemeClr val="accent2"/>
          </a:lnRef>
          <a:fillRef idx="0">
            <a:schemeClr val="accent2"/>
          </a:fillRef>
          <a:effectRef idx="0">
            <a:schemeClr val="accent2"/>
          </a:effectRef>
          <a:fontRef idx="minor">
            <a:schemeClr val="tx1"/>
          </a:fontRef>
        </p:style>
      </p:cxnSp>
      <p:sp>
        <p:nvSpPr>
          <p:cNvPr id="8" name="Oval 7"/>
          <p:cNvSpPr/>
          <p:nvPr userDrawn="1"/>
        </p:nvSpPr>
        <p:spPr>
          <a:xfrm>
            <a:off x="3109058" y="362530"/>
            <a:ext cx="5740400" cy="5740398"/>
          </a:xfrm>
          <a:prstGeom prst="ellipse">
            <a:avLst/>
          </a:prstGeom>
          <a:solidFill>
            <a:schemeClr val="bg2"/>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3754577" y="794322"/>
            <a:ext cx="697126" cy="1938992"/>
          </a:xfrm>
          <a:prstGeom prst="rect">
            <a:avLst/>
          </a:prstGeom>
          <a:noFill/>
        </p:spPr>
        <p:txBody>
          <a:bodyPr wrap="none" rtlCol="0">
            <a:spAutoFit/>
          </a:bodyPr>
          <a:lstStyle/>
          <a:p>
            <a:r>
              <a:rPr lang="en-US" sz="12000" dirty="0">
                <a:solidFill>
                  <a:srgbClr val="0092D1"/>
                </a:solidFill>
              </a:rPr>
              <a:t>“</a:t>
            </a:r>
          </a:p>
        </p:txBody>
      </p:sp>
      <p:sp>
        <p:nvSpPr>
          <p:cNvPr id="12" name="TextBox 11"/>
          <p:cNvSpPr txBox="1"/>
          <p:nvPr userDrawn="1"/>
        </p:nvSpPr>
        <p:spPr>
          <a:xfrm>
            <a:off x="7648908" y="4231823"/>
            <a:ext cx="697126" cy="1938992"/>
          </a:xfrm>
          <a:prstGeom prst="rect">
            <a:avLst/>
          </a:prstGeom>
          <a:noFill/>
        </p:spPr>
        <p:txBody>
          <a:bodyPr wrap="none" rtlCol="0">
            <a:spAutoFit/>
          </a:bodyPr>
          <a:lstStyle/>
          <a:p>
            <a:r>
              <a:rPr lang="en-US" sz="12000" dirty="0">
                <a:solidFill>
                  <a:srgbClr val="0092D1"/>
                </a:solidFill>
              </a:rPr>
              <a:t>”</a:t>
            </a:r>
          </a:p>
        </p:txBody>
      </p:sp>
      <p:sp>
        <p:nvSpPr>
          <p:cNvPr id="6" name="Text Placeholder 5"/>
          <p:cNvSpPr>
            <a:spLocks noGrp="1"/>
          </p:cNvSpPr>
          <p:nvPr>
            <p:ph type="body" sz="quarter" idx="12" hasCustomPrompt="1"/>
          </p:nvPr>
        </p:nvSpPr>
        <p:spPr>
          <a:xfrm>
            <a:off x="3600642" y="1594376"/>
            <a:ext cx="4860000" cy="3492000"/>
          </a:xfrm>
        </p:spPr>
        <p:txBody>
          <a:bodyPr anchor="ctr">
            <a:normAutofit/>
          </a:bodyPr>
          <a:lstStyle>
            <a:lvl1pPr marL="0" indent="0" algn="ctr">
              <a:buFontTx/>
              <a:buNone/>
              <a:defRPr sz="2200" baseline="0">
                <a:solidFill>
                  <a:srgbClr val="0092D1"/>
                </a:solidFill>
              </a:defRPr>
            </a:lvl1pPr>
            <a:lvl2pPr marL="457200" indent="0" algn="ctr">
              <a:buFontTx/>
              <a:buNone/>
              <a:defRPr sz="2200">
                <a:solidFill>
                  <a:srgbClr val="0092D1"/>
                </a:solidFill>
              </a:defRPr>
            </a:lvl2pPr>
            <a:lvl3pPr marL="914400" indent="0" algn="ctr">
              <a:buFontTx/>
              <a:buNone/>
              <a:defRPr sz="2200">
                <a:solidFill>
                  <a:srgbClr val="0092D1"/>
                </a:solidFill>
              </a:defRPr>
            </a:lvl3pPr>
            <a:lvl4pPr marL="1371600" indent="0" algn="ctr">
              <a:buFontTx/>
              <a:buNone/>
              <a:defRPr sz="2200">
                <a:solidFill>
                  <a:srgbClr val="0092D1"/>
                </a:solidFill>
              </a:defRPr>
            </a:lvl4pPr>
            <a:lvl5pPr marL="1828800" indent="0" algn="ctr">
              <a:buFontTx/>
              <a:buNone/>
              <a:defRPr sz="2200">
                <a:solidFill>
                  <a:srgbClr val="0092D1"/>
                </a:solidFill>
              </a:defRPr>
            </a:lvl5pPr>
          </a:lstStyle>
          <a:p>
            <a:pPr lvl="0"/>
            <a:r>
              <a:rPr lang="en-GB" dirty="0"/>
              <a:t>Click to edit Master quote style. </a:t>
            </a:r>
            <a:br>
              <a:rPr lang="en-GB" dirty="0"/>
            </a:br>
            <a:r>
              <a:rPr lang="en-GB" dirty="0"/>
              <a:t>Insert a quote here, the text </a:t>
            </a:r>
            <a:br>
              <a:rPr lang="en-GB" dirty="0"/>
            </a:br>
            <a:r>
              <a:rPr lang="en-GB" dirty="0"/>
              <a:t>will automatically align to </a:t>
            </a:r>
            <a:br>
              <a:rPr lang="en-GB" dirty="0"/>
            </a:br>
            <a:r>
              <a:rPr lang="en-GB" dirty="0"/>
              <a:t>the </a:t>
            </a:r>
            <a:r>
              <a:rPr lang="en-GB" dirty="0" err="1"/>
              <a:t>center</a:t>
            </a:r>
            <a:r>
              <a:rPr lang="en-GB" dirty="0"/>
              <a:t> of the vertical </a:t>
            </a:r>
            <a:br>
              <a:rPr lang="en-GB" dirty="0"/>
            </a:br>
            <a:r>
              <a:rPr lang="en-GB" dirty="0"/>
              <a:t>and horizontal space.</a:t>
            </a:r>
            <a:endParaRPr lang="en-US" dirty="0"/>
          </a:p>
        </p:txBody>
      </p:sp>
      <p:sp>
        <p:nvSpPr>
          <p:cNvPr id="18" name="Text Placeholder 16"/>
          <p:cNvSpPr>
            <a:spLocks noGrp="1"/>
          </p:cNvSpPr>
          <p:nvPr>
            <p:ph type="body" sz="quarter" idx="13" hasCustomPrompt="1"/>
          </p:nvPr>
        </p:nvSpPr>
        <p:spPr>
          <a:xfrm>
            <a:off x="4356100" y="5210175"/>
            <a:ext cx="3244850" cy="338138"/>
          </a:xfrm>
        </p:spPr>
        <p:txBody>
          <a:bodyPr anchor="ctr">
            <a:normAutofit/>
          </a:bodyPr>
          <a:lstStyle>
            <a:lvl1pPr marL="0" indent="0" algn="ctr">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source text</a:t>
            </a:r>
            <a:endParaRPr lang="en-US" dirty="0"/>
          </a:p>
        </p:txBody>
      </p:sp>
    </p:spTree>
    <p:extLst>
      <p:ext uri="{BB962C8B-B14F-4D97-AF65-F5344CB8AC3E}">
        <p14:creationId xmlns:p14="http://schemas.microsoft.com/office/powerpoint/2010/main" val="2369570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Bullet Content + Image (Circle_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85334" y="633462"/>
            <a:ext cx="5181600" cy="922866"/>
          </a:xfrm>
        </p:spPr>
        <p:txBody>
          <a:bodyPr/>
          <a:lstStyle/>
          <a:p>
            <a:r>
              <a:rPr lang="en-GB" dirty="0"/>
              <a:t>Click to edit Master </a:t>
            </a:r>
            <a:br>
              <a:rPr lang="en-GB" dirty="0"/>
            </a:br>
            <a:r>
              <a:rPr lang="en-GB" dirty="0"/>
              <a:t>title style</a:t>
            </a:r>
            <a:endParaRPr lang="en-US" dirty="0"/>
          </a:p>
        </p:txBody>
      </p:sp>
      <p:sp>
        <p:nvSpPr>
          <p:cNvPr id="8" name="Oval 7"/>
          <p:cNvSpPr/>
          <p:nvPr userDrawn="1"/>
        </p:nvSpPr>
        <p:spPr>
          <a:xfrm>
            <a:off x="5334691" y="172509"/>
            <a:ext cx="6981825" cy="6981825"/>
          </a:xfrm>
          <a:prstGeom prst="ellipse">
            <a:avLst/>
          </a:prstGeom>
          <a:solidFill>
            <a:srgbClr val="0092D1"/>
          </a:solidFill>
          <a:ln w="57150"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p:txBody>
          <a:bodyPr/>
          <a:lstStyle>
            <a:lvl1pPr>
              <a:defRPr>
                <a:solidFill>
                  <a:srgbClr val="FFFFFF"/>
                </a:solidFill>
              </a:defRPr>
            </a:lvl1pPr>
          </a:lstStyle>
          <a:p>
            <a:fld id="{2066355A-084C-D24E-9AD2-7E4FC41EA627}"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15" name="Text Placeholder 13"/>
          <p:cNvSpPr>
            <a:spLocks noGrp="1"/>
          </p:cNvSpPr>
          <p:nvPr>
            <p:ph type="body" sz="quarter" idx="12" hasCustomPrompt="1"/>
          </p:nvPr>
        </p:nvSpPr>
        <p:spPr>
          <a:xfrm>
            <a:off x="295276" y="1798638"/>
            <a:ext cx="4564592" cy="4427537"/>
          </a:xfrm>
        </p:spPr>
        <p:txBody>
          <a:bodyPr>
            <a:normAutofit/>
          </a:bodyPr>
          <a:lstStyle>
            <a:lvl1pPr marL="284400" marR="0" indent="-284400" algn="l" defTabSz="457200" rtl="0" eaLnBrk="1" fontAlgn="auto" latinLnBrk="0" hangingPunct="1">
              <a:lnSpc>
                <a:spcPct val="100000"/>
              </a:lnSpc>
              <a:spcBef>
                <a:spcPts val="200"/>
              </a:spcBef>
              <a:spcAft>
                <a:spcPts val="0"/>
              </a:spcAft>
              <a:buClr>
                <a:schemeClr val="bg1"/>
              </a:buClr>
              <a:buSzTx/>
              <a:buFont typeface="Arial"/>
              <a:buChar char="•"/>
              <a:tabLst/>
              <a:defRPr sz="1600" baseline="0"/>
            </a:lvl1pPr>
            <a:lvl2pPr marL="741600">
              <a:lnSpc>
                <a:spcPct val="100000"/>
              </a:lnSpc>
              <a:defRPr sz="1600" baseline="0"/>
            </a:lvl2pPr>
            <a:lvl3pPr marL="0">
              <a:defRPr/>
            </a:lvl3pPr>
            <a:lvl4pPr marL="0">
              <a:defRPr/>
            </a:lvl4pPr>
            <a:lvl5pPr marL="0">
              <a:defRPr/>
            </a:lvl5pPr>
          </a:lstStyle>
          <a:p>
            <a:pPr lvl="0"/>
            <a:r>
              <a:rPr lang="en-GB" dirty="0"/>
              <a:t>Click to edit Master bullet style</a:t>
            </a:r>
          </a:p>
          <a:p>
            <a:pPr lvl="0"/>
            <a:r>
              <a:rPr lang="en-GB" dirty="0"/>
              <a:t>Content in the form of bullets to be </a:t>
            </a:r>
            <a:br>
              <a:rPr lang="en-GB" dirty="0"/>
            </a:br>
            <a:r>
              <a:rPr lang="en-GB" dirty="0"/>
              <a:t>inserted here</a:t>
            </a:r>
          </a:p>
          <a:p>
            <a:pPr lvl="1"/>
            <a:r>
              <a:rPr lang="en-GB" dirty="0"/>
              <a:t>Click to edit second level bullet style</a:t>
            </a:r>
          </a:p>
          <a:p>
            <a:pPr lvl="1"/>
            <a:r>
              <a:rPr lang="en-GB" dirty="0"/>
              <a:t>Click to edit second level bullet style</a:t>
            </a:r>
          </a:p>
          <a:p>
            <a:pPr lvl="0"/>
            <a:r>
              <a:rPr lang="en-GB" dirty="0"/>
              <a:t>Click to edit Master bullet style</a:t>
            </a:r>
          </a:p>
          <a:p>
            <a:pPr lvl="0"/>
            <a:r>
              <a:rPr lang="en-GB" dirty="0"/>
              <a:t>Content in the form of bullets to be </a:t>
            </a:r>
            <a:br>
              <a:rPr lang="en-GB" dirty="0"/>
            </a:br>
            <a:r>
              <a:rPr lang="en-GB" dirty="0"/>
              <a:t>inserted here</a:t>
            </a:r>
          </a:p>
          <a:p>
            <a:pPr lvl="1"/>
            <a:r>
              <a:rPr lang="en-GB" dirty="0"/>
              <a:t>Click to edit second level bullet style</a:t>
            </a:r>
          </a:p>
          <a:p>
            <a:pPr lvl="1"/>
            <a:r>
              <a:rPr lang="en-GB" dirty="0"/>
              <a:t>Click to edit second level bullet style</a:t>
            </a:r>
          </a:p>
          <a:p>
            <a:pPr marL="284400" marR="0" lvl="0" indent="-284400" algn="l" defTabSz="457200" rtl="0" eaLnBrk="1" fontAlgn="auto" latinLnBrk="0" hangingPunct="1">
              <a:lnSpc>
                <a:spcPct val="100000"/>
              </a:lnSpc>
              <a:spcBef>
                <a:spcPts val="200"/>
              </a:spcBef>
              <a:spcAft>
                <a:spcPts val="0"/>
              </a:spcAft>
              <a:buClr>
                <a:schemeClr val="bg1"/>
              </a:buClr>
              <a:buSzTx/>
              <a:buFont typeface="Arial"/>
              <a:buChar char="•"/>
              <a:tabLst/>
              <a:defRPr/>
            </a:pPr>
            <a:r>
              <a:rPr lang="en-GB" dirty="0"/>
              <a:t>Click to edit Master bullet style</a:t>
            </a:r>
          </a:p>
          <a:p>
            <a:pPr marL="284400" marR="0" lvl="0" indent="-284400" algn="l" defTabSz="457200" rtl="0" eaLnBrk="1" fontAlgn="auto" latinLnBrk="0" hangingPunct="1">
              <a:lnSpc>
                <a:spcPct val="100000"/>
              </a:lnSpc>
              <a:spcBef>
                <a:spcPts val="200"/>
              </a:spcBef>
              <a:spcAft>
                <a:spcPts val="0"/>
              </a:spcAft>
              <a:buClr>
                <a:schemeClr val="bg1"/>
              </a:buClr>
              <a:buSzTx/>
              <a:buFont typeface="Arial"/>
              <a:buChar char="•"/>
              <a:tabLst/>
              <a:defRPr/>
            </a:pPr>
            <a:r>
              <a:rPr lang="en-GB" dirty="0"/>
              <a:t>Click to edit Master bullet style</a:t>
            </a:r>
          </a:p>
          <a:p>
            <a:pPr lvl="0"/>
            <a:endParaRPr lang="en-GB" dirty="0"/>
          </a:p>
          <a:p>
            <a:pPr lvl="0"/>
            <a:endParaRPr lang="en-GB" dirty="0"/>
          </a:p>
        </p:txBody>
      </p:sp>
    </p:spTree>
    <p:extLst>
      <p:ext uri="{BB962C8B-B14F-4D97-AF65-F5344CB8AC3E}">
        <p14:creationId xmlns:p14="http://schemas.microsoft.com/office/powerpoint/2010/main" val="3134481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Slide Number Placeholder 2"/>
          <p:cNvSpPr>
            <a:spLocks noGrp="1"/>
          </p:cNvSpPr>
          <p:nvPr>
            <p:ph type="sldNum" sz="quarter" idx="10"/>
          </p:nvPr>
        </p:nvSpPr>
        <p:spPr/>
        <p:txBody>
          <a:bodyPr/>
          <a:lstStyle/>
          <a:p>
            <a:fld id="{2066355A-084C-D24E-9AD2-7E4FC41EA627}"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pic>
        <p:nvPicPr>
          <p:cNvPr id="6" name="Picture 5" descr="KHP_M_oneline_descriptor_strapline_CMYK.eps"/>
          <p:cNvPicPr>
            <a:picLocks noChangeAspect="1"/>
          </p:cNvPicPr>
          <p:nvPr userDrawn="1"/>
        </p:nvPicPr>
        <p:blipFill rotWithShape="1">
          <a:blip r:embed="rId2">
            <a:extLst>
              <a:ext uri="{28A0092B-C50C-407E-A947-70E740481C1C}">
                <a14:useLocalDpi xmlns:a14="http://schemas.microsoft.com/office/drawing/2010/main" val="0"/>
              </a:ext>
            </a:extLst>
          </a:blip>
          <a:srcRect l="37766" b="50948"/>
          <a:stretch/>
        </p:blipFill>
        <p:spPr>
          <a:xfrm>
            <a:off x="4511642" y="186671"/>
            <a:ext cx="4354929" cy="261643"/>
          </a:xfrm>
          <a:prstGeom prst="rect">
            <a:avLst/>
          </a:prstGeom>
        </p:spPr>
      </p:pic>
      <p:sp>
        <p:nvSpPr>
          <p:cNvPr id="9" name="Content Placeholder 7"/>
          <p:cNvSpPr>
            <a:spLocks noGrp="1"/>
          </p:cNvSpPr>
          <p:nvPr>
            <p:ph sz="quarter" idx="13" hasCustomPrompt="1"/>
          </p:nvPr>
        </p:nvSpPr>
        <p:spPr>
          <a:xfrm>
            <a:off x="295275" y="1970088"/>
            <a:ext cx="8553450" cy="4156075"/>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Master content styles</a:t>
            </a:r>
            <a:endParaRPr lang="en-US" dirty="0"/>
          </a:p>
        </p:txBody>
      </p:sp>
    </p:spTree>
    <p:extLst>
      <p:ext uri="{BB962C8B-B14F-4D97-AF65-F5344CB8AC3E}">
        <p14:creationId xmlns:p14="http://schemas.microsoft.com/office/powerpoint/2010/main" val="5448529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theme" Target="../theme/theme3.xml"/><Relationship Id="rId1" Type="http://schemas.openxmlformats.org/officeDocument/2006/relationships/slideLayout" Target="../slideLayouts/slideLayout13.xml"/><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9" name="Picture 8" descr="Graphic_100417_V2.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1" y="0"/>
            <a:ext cx="9127098" cy="6858000"/>
          </a:xfrm>
          <a:prstGeom prst="rect">
            <a:avLst/>
          </a:prstGeom>
        </p:spPr>
      </p:pic>
      <p:cxnSp>
        <p:nvCxnSpPr>
          <p:cNvPr id="5" name="Straight Connector 4"/>
          <p:cNvCxnSpPr/>
          <p:nvPr/>
        </p:nvCxnSpPr>
        <p:spPr>
          <a:xfrm>
            <a:off x="295276" y="1411282"/>
            <a:ext cx="3836457" cy="0"/>
          </a:xfrm>
          <a:prstGeom prst="line">
            <a:avLst/>
          </a:prstGeom>
          <a:ln w="19050" cmpd="sng">
            <a:solidFill>
              <a:schemeClr val="bg1"/>
            </a:solidFill>
          </a:ln>
        </p:spPr>
        <p:style>
          <a:lnRef idx="1">
            <a:schemeClr val="accent2"/>
          </a:lnRef>
          <a:fillRef idx="0">
            <a:schemeClr val="accent2"/>
          </a:fillRef>
          <a:effectRef idx="0">
            <a:schemeClr val="accent2"/>
          </a:effectRef>
          <a:fontRef idx="minor">
            <a:schemeClr val="tx1"/>
          </a:fontRef>
        </p:style>
      </p:cxnSp>
      <p:cxnSp>
        <p:nvCxnSpPr>
          <p:cNvPr id="6" name="Straight Connector 5"/>
          <p:cNvCxnSpPr/>
          <p:nvPr/>
        </p:nvCxnSpPr>
        <p:spPr>
          <a:xfrm>
            <a:off x="264391" y="4429029"/>
            <a:ext cx="3867342" cy="0"/>
          </a:xfrm>
          <a:prstGeom prst="line">
            <a:avLst/>
          </a:prstGeom>
          <a:ln w="57150" cmpd="sng">
            <a:solidFill>
              <a:schemeClr val="bg1"/>
            </a:solidFill>
          </a:ln>
        </p:spPr>
        <p:style>
          <a:lnRef idx="1">
            <a:schemeClr val="accent2"/>
          </a:lnRef>
          <a:fillRef idx="0">
            <a:schemeClr val="accent2"/>
          </a:fillRef>
          <a:effectRef idx="0">
            <a:schemeClr val="accent2"/>
          </a:effectRef>
          <a:fontRef idx="minor">
            <a:schemeClr val="tx1"/>
          </a:fontRef>
        </p:style>
      </p:cxnSp>
      <p:pic>
        <p:nvPicPr>
          <p:cNvPr id="8" name="Picture 7" descr="KHP_M_oneline_descriptor_strapline_CMYK.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450" y="273960"/>
            <a:ext cx="8568568" cy="653139"/>
          </a:xfrm>
          <a:prstGeom prst="rect">
            <a:avLst/>
          </a:prstGeom>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67" r:id="rId1"/>
  </p:sldLayoutIdLst>
  <p:hf hdr="0" dt="0"/>
  <p:txStyles>
    <p:titleStyle>
      <a:lvl1pPr algn="l" defTabSz="457200" rtl="0" eaLnBrk="1" latinLnBrk="0" hangingPunct="1">
        <a:spcBef>
          <a:spcPct val="0"/>
        </a:spcBef>
        <a:buNone/>
        <a:defRPr sz="3200" kern="1200">
          <a:solidFill>
            <a:srgbClr val="0092D1"/>
          </a:solidFill>
          <a:latin typeface="+mj-lt"/>
          <a:ea typeface="+mj-ea"/>
          <a:cs typeface="+mj-cs"/>
        </a:defRPr>
      </a:lvl1pPr>
    </p:titleStyle>
    <p:bodyStyle>
      <a:lvl1pPr marL="342900" indent="-342900" algn="l" defTabSz="457200" rtl="0" eaLnBrk="1" latinLnBrk="0" hangingPunct="1">
        <a:spcBef>
          <a:spcPct val="20000"/>
        </a:spcBef>
        <a:buClr>
          <a:schemeClr val="bg1"/>
        </a:buClr>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Clr>
          <a:schemeClr val="bg1"/>
        </a:buClr>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bg1"/>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bg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bg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185333" y="633462"/>
            <a:ext cx="7664125" cy="922866"/>
          </a:xfrm>
          <a:prstGeom prst="rect">
            <a:avLst/>
          </a:prstGeom>
        </p:spPr>
        <p:txBody>
          <a:bodyPr vert="horz" lIns="91440" tIns="45720" rIns="91440" bIns="45720" rtlCol="0" anchor="b">
            <a:normAutofit/>
          </a:bodyPr>
          <a:lstStyle/>
          <a:p>
            <a:r>
              <a:rPr lang="en-GB" dirty="0"/>
              <a:t>Click to edit Master title style</a:t>
            </a:r>
            <a:endParaRPr lang="en-US" dirty="0"/>
          </a:p>
        </p:txBody>
      </p:sp>
      <p:sp>
        <p:nvSpPr>
          <p:cNvPr id="8" name="Text Placeholder 2"/>
          <p:cNvSpPr>
            <a:spLocks noGrp="1"/>
          </p:cNvSpPr>
          <p:nvPr>
            <p:ph type="body" idx="1"/>
          </p:nvPr>
        </p:nvSpPr>
        <p:spPr>
          <a:xfrm>
            <a:off x="294542" y="1880371"/>
            <a:ext cx="8554915" cy="427119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Slide Number Placeholder 5"/>
          <p:cNvSpPr>
            <a:spLocks noGrp="1"/>
          </p:cNvSpPr>
          <p:nvPr>
            <p:ph type="sldNum" sz="quarter" idx="4"/>
          </p:nvPr>
        </p:nvSpPr>
        <p:spPr>
          <a:xfrm>
            <a:off x="6808466" y="6356350"/>
            <a:ext cx="2133600" cy="365125"/>
          </a:xfrm>
          <a:prstGeom prst="rect">
            <a:avLst/>
          </a:prstGeom>
        </p:spPr>
        <p:txBody>
          <a:bodyPr vert="horz" lIns="91440" tIns="45720" rIns="91440" bIns="45720" rtlCol="0" anchor="ctr"/>
          <a:lstStyle>
            <a:lvl1pPr algn="r">
              <a:defRPr sz="1000">
                <a:solidFill>
                  <a:schemeClr val="tx1">
                    <a:lumMod val="60000"/>
                    <a:lumOff val="40000"/>
                  </a:schemeClr>
                </a:solidFill>
              </a:defRPr>
            </a:lvl1pPr>
          </a:lstStyle>
          <a:p>
            <a:fld id="{2066355A-084C-D24E-9AD2-7E4FC41EA627}" type="slidenum">
              <a:rPr lang="en-US" smtClean="0"/>
              <a:pPr/>
              <a:t>‹#›</a:t>
            </a:fld>
            <a:endParaRPr lang="en-US" dirty="0"/>
          </a:p>
        </p:txBody>
      </p:sp>
      <p:sp>
        <p:nvSpPr>
          <p:cNvPr id="14" name="Footer Placeholder 13"/>
          <p:cNvSpPr>
            <a:spLocks noGrp="1"/>
          </p:cNvSpPr>
          <p:nvPr>
            <p:ph type="ftr" sz="quarter" idx="3"/>
          </p:nvPr>
        </p:nvSpPr>
        <p:spPr>
          <a:xfrm>
            <a:off x="191655" y="6356350"/>
            <a:ext cx="28956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Presentation title</a:t>
            </a:r>
            <a:endParaRPr lang="en-US" dirty="0"/>
          </a:p>
        </p:txBody>
      </p:sp>
      <p:cxnSp>
        <p:nvCxnSpPr>
          <p:cNvPr id="16" name="Straight Connector 15"/>
          <p:cNvCxnSpPr/>
          <p:nvPr/>
        </p:nvCxnSpPr>
        <p:spPr>
          <a:xfrm>
            <a:off x="295276" y="549799"/>
            <a:ext cx="8554182" cy="0"/>
          </a:xfrm>
          <a:prstGeom prst="line">
            <a:avLst/>
          </a:prstGeom>
          <a:ln w="19050" cmpd="sng">
            <a:solidFill>
              <a:schemeClr val="bg1"/>
            </a:solidFill>
          </a:ln>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a:off x="1293091" y="1687946"/>
            <a:ext cx="7556367" cy="0"/>
          </a:xfrm>
          <a:prstGeom prst="line">
            <a:avLst/>
          </a:prstGeom>
          <a:ln w="57150" cmpd="sng">
            <a:solidFill>
              <a:schemeClr val="bg1"/>
            </a:solidFill>
          </a:ln>
        </p:spPr>
        <p:style>
          <a:lnRef idx="1">
            <a:schemeClr val="accent2"/>
          </a:lnRef>
          <a:fillRef idx="0">
            <a:schemeClr val="accent2"/>
          </a:fillRef>
          <a:effectRef idx="0">
            <a:schemeClr val="accent2"/>
          </a:effectRef>
          <a:fontRef idx="minor">
            <a:schemeClr val="tx1"/>
          </a:fontRef>
        </p:style>
      </p:cxnSp>
      <p:sp>
        <p:nvSpPr>
          <p:cNvPr id="18" name="Oval 17"/>
          <p:cNvSpPr>
            <a:spLocks noChangeAspect="1"/>
          </p:cNvSpPr>
          <p:nvPr/>
        </p:nvSpPr>
        <p:spPr>
          <a:xfrm>
            <a:off x="294542" y="723039"/>
            <a:ext cx="720000" cy="720000"/>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bg1"/>
              </a:solidFill>
            </a:endParaRPr>
          </a:p>
        </p:txBody>
      </p:sp>
      <p:cxnSp>
        <p:nvCxnSpPr>
          <p:cNvPr id="9" name="Straight Connector 8"/>
          <p:cNvCxnSpPr/>
          <p:nvPr/>
        </p:nvCxnSpPr>
        <p:spPr>
          <a:xfrm>
            <a:off x="294542" y="6356350"/>
            <a:ext cx="8554916" cy="0"/>
          </a:xfrm>
          <a:prstGeom prst="line">
            <a:avLst/>
          </a:prstGeom>
          <a:ln w="19050" cmpd="sng">
            <a:solidFill>
              <a:srgbClr val="0092D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60508014"/>
      </p:ext>
    </p:extLst>
  </p:cSld>
  <p:clrMap bg1="lt1" tx1="dk1" bg2="lt2" tx2="dk2" accent1="accent1" accent2="accent2" accent3="accent3" accent4="accent4" accent5="accent5" accent6="accent6" hlink="hlink" folHlink="folHlink"/>
  <p:sldLayoutIdLst>
    <p:sldLayoutId id="2147493483" r:id="rId1"/>
    <p:sldLayoutId id="2147493488" r:id="rId2"/>
    <p:sldLayoutId id="2147493502" r:id="rId3"/>
    <p:sldLayoutId id="2147493489" r:id="rId4"/>
    <p:sldLayoutId id="2147493490" r:id="rId5"/>
    <p:sldLayoutId id="2147493491" r:id="rId6"/>
    <p:sldLayoutId id="2147493492" r:id="rId7"/>
    <p:sldLayoutId id="2147493561" r:id="rId8"/>
    <p:sldLayoutId id="2147493562" r:id="rId9"/>
    <p:sldLayoutId id="2147493563" r:id="rId10"/>
    <p:sldLayoutId id="2147493564" r:id="rId11"/>
  </p:sldLayoutIdLst>
  <p:hf hdr="0" dt="0"/>
  <p:txStyles>
    <p:titleStyle>
      <a:lvl1pPr algn="l" defTabSz="457200" rtl="0" eaLnBrk="1" latinLnBrk="0" hangingPunct="1">
        <a:spcBef>
          <a:spcPct val="0"/>
        </a:spcBef>
        <a:buNone/>
        <a:defRPr sz="3200" kern="1200">
          <a:solidFill>
            <a:srgbClr val="0092D1"/>
          </a:solidFill>
          <a:latin typeface="+mj-lt"/>
          <a:ea typeface="+mj-ea"/>
          <a:cs typeface="+mj-cs"/>
        </a:defRPr>
      </a:lvl1pPr>
    </p:titleStyle>
    <p:bodyStyle>
      <a:lvl1pPr marL="342900" indent="-342900" algn="l" defTabSz="457200" rtl="0" eaLnBrk="1" latinLnBrk="0" hangingPunct="1">
        <a:spcBef>
          <a:spcPct val="20000"/>
        </a:spcBef>
        <a:buClr>
          <a:schemeClr val="bg1"/>
        </a:buClr>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Clr>
          <a:schemeClr val="bg1"/>
        </a:buClr>
        <a:buFont typeface="Lucida Grande"/>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bg1"/>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bg1"/>
        </a:buClr>
        <a:buFont typeface="Lucida Grande"/>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bg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2" name="Picture 1" descr="Graphic_100417_V2.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1" y="0"/>
            <a:ext cx="9127098" cy="6858000"/>
          </a:xfrm>
          <a:prstGeom prst="rect">
            <a:avLst/>
          </a:prstGeom>
        </p:spPr>
      </p:pic>
      <p:cxnSp>
        <p:nvCxnSpPr>
          <p:cNvPr id="5" name="Straight Connector 4"/>
          <p:cNvCxnSpPr/>
          <p:nvPr/>
        </p:nvCxnSpPr>
        <p:spPr>
          <a:xfrm>
            <a:off x="295276" y="2216825"/>
            <a:ext cx="3057524" cy="0"/>
          </a:xfrm>
          <a:prstGeom prst="line">
            <a:avLst/>
          </a:prstGeom>
          <a:ln w="19050" cmpd="sng">
            <a:solidFill>
              <a:schemeClr val="bg1"/>
            </a:solidFill>
          </a:ln>
        </p:spPr>
        <p:style>
          <a:lnRef idx="1">
            <a:schemeClr val="accent2"/>
          </a:lnRef>
          <a:fillRef idx="0">
            <a:schemeClr val="accent2"/>
          </a:fillRef>
          <a:effectRef idx="0">
            <a:schemeClr val="accent2"/>
          </a:effectRef>
          <a:fontRef idx="minor">
            <a:schemeClr val="tx1"/>
          </a:fontRef>
        </p:style>
      </p:cxnSp>
      <p:cxnSp>
        <p:nvCxnSpPr>
          <p:cNvPr id="6" name="Straight Connector 5"/>
          <p:cNvCxnSpPr/>
          <p:nvPr/>
        </p:nvCxnSpPr>
        <p:spPr>
          <a:xfrm>
            <a:off x="264391" y="5234572"/>
            <a:ext cx="3088409" cy="0"/>
          </a:xfrm>
          <a:prstGeom prst="line">
            <a:avLst/>
          </a:prstGeom>
          <a:ln w="57150" cmpd="sng">
            <a:solidFill>
              <a:schemeClr val="bg1"/>
            </a:solidFill>
          </a:ln>
        </p:spPr>
        <p:style>
          <a:lnRef idx="1">
            <a:schemeClr val="accent2"/>
          </a:lnRef>
          <a:fillRef idx="0">
            <a:schemeClr val="accent2"/>
          </a:fillRef>
          <a:effectRef idx="0">
            <a:schemeClr val="accent2"/>
          </a:effectRef>
          <a:fontRef idx="minor">
            <a:schemeClr val="tx1"/>
          </a:fontRef>
        </p:style>
      </p:cxnSp>
      <p:pic>
        <p:nvPicPr>
          <p:cNvPr id="8" name="Picture 7" descr="KHP_M_oneline_descriptor_strapline_CMYK.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450" y="273960"/>
            <a:ext cx="8568568" cy="653139"/>
          </a:xfrm>
          <a:prstGeom prst="rect">
            <a:avLst/>
          </a:prstGeom>
        </p:spPr>
      </p:pic>
    </p:spTree>
    <p:extLst>
      <p:ext uri="{BB962C8B-B14F-4D97-AF65-F5344CB8AC3E}">
        <p14:creationId xmlns:p14="http://schemas.microsoft.com/office/powerpoint/2010/main" val="3771978069"/>
      </p:ext>
    </p:extLst>
  </p:cSld>
  <p:clrMap bg1="lt1" tx1="dk1" bg2="lt2" tx2="dk2" accent1="accent1" accent2="accent2" accent3="accent3" accent4="accent4" accent5="accent5" accent6="accent6" hlink="hlink" folHlink="folHlink"/>
  <p:sldLayoutIdLst>
    <p:sldLayoutId id="2147493553" r:id="rId1"/>
  </p:sldLayoutIdLst>
  <p:hf hdr="0" dt="0"/>
  <p:txStyles>
    <p:titleStyle>
      <a:lvl1pPr algn="l" defTabSz="457200" rtl="0" eaLnBrk="1" latinLnBrk="0" hangingPunct="1">
        <a:spcBef>
          <a:spcPct val="0"/>
        </a:spcBef>
        <a:buNone/>
        <a:defRPr sz="3200" kern="1200">
          <a:solidFill>
            <a:srgbClr val="0092D1"/>
          </a:solidFill>
          <a:latin typeface="+mj-lt"/>
          <a:ea typeface="+mj-ea"/>
          <a:cs typeface="+mj-cs"/>
        </a:defRPr>
      </a:lvl1pPr>
    </p:titleStyle>
    <p:bodyStyle>
      <a:lvl1pPr marL="342900" indent="-342900" algn="l" defTabSz="457200" rtl="0" eaLnBrk="1" latinLnBrk="0" hangingPunct="1">
        <a:spcBef>
          <a:spcPct val="20000"/>
        </a:spcBef>
        <a:buClr>
          <a:schemeClr val="bg1"/>
        </a:buClr>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Clr>
          <a:schemeClr val="bg1"/>
        </a:buClr>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bg1"/>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bg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bg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kcl.ac.uk/"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mailto:IATadmin@kcl.ac.uk"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540" y="1732879"/>
            <a:ext cx="5875254" cy="1457619"/>
          </a:xfrm>
        </p:spPr>
        <p:txBody>
          <a:bodyPr/>
          <a:lstStyle/>
          <a:p>
            <a:r>
              <a:rPr lang="en-US" sz="3600" dirty="0"/>
              <a:t>KCL IAT Research Methods Course</a:t>
            </a:r>
            <a:br>
              <a:rPr lang="en-US" dirty="0"/>
            </a:br>
            <a:endParaRPr lang="en-US" dirty="0"/>
          </a:p>
        </p:txBody>
      </p:sp>
      <p:sp>
        <p:nvSpPr>
          <p:cNvPr id="4" name="Text Placeholder 3"/>
          <p:cNvSpPr>
            <a:spLocks noGrp="1"/>
          </p:cNvSpPr>
          <p:nvPr>
            <p:ph type="body" sz="quarter" idx="11"/>
          </p:nvPr>
        </p:nvSpPr>
        <p:spPr>
          <a:xfrm>
            <a:off x="295274" y="4667250"/>
            <a:ext cx="4875816" cy="1165659"/>
          </a:xfrm>
        </p:spPr>
        <p:txBody>
          <a:bodyPr lIns="91440" tIns="45720" rIns="91440" bIns="45720" anchor="ctr">
            <a:normAutofit/>
          </a:bodyPr>
          <a:lstStyle/>
          <a:p>
            <a:r>
              <a:rPr lang="en-US" sz="2000"/>
              <a:t>Prof James Galloway</a:t>
            </a:r>
          </a:p>
          <a:p>
            <a:r>
              <a:rPr lang="en-GB" sz="2000" dirty="0"/>
              <a:t>IAT Research Methods Course Director</a:t>
            </a:r>
            <a:endParaRPr lang="en-US" sz="2000" dirty="0"/>
          </a:p>
        </p:txBody>
      </p:sp>
    </p:spTree>
    <p:extLst>
      <p:ext uri="{BB962C8B-B14F-4D97-AF65-F5344CB8AC3E}">
        <p14:creationId xmlns:p14="http://schemas.microsoft.com/office/powerpoint/2010/main" val="4176124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dirty="0"/>
              <a:t>Common questions from new academic trainees</a:t>
            </a:r>
            <a:endParaRPr lang="en-US" dirty="0"/>
          </a:p>
        </p:txBody>
      </p:sp>
      <p:sp>
        <p:nvSpPr>
          <p:cNvPr id="3" name="Slide Number Placeholder 2"/>
          <p:cNvSpPr>
            <a:spLocks noGrp="1"/>
          </p:cNvSpPr>
          <p:nvPr>
            <p:ph type="sldNum" sz="quarter" idx="10"/>
          </p:nvPr>
        </p:nvSpPr>
        <p:spPr/>
        <p:txBody>
          <a:bodyPr/>
          <a:lstStyle/>
          <a:p>
            <a:fld id="{2066355A-084C-D24E-9AD2-7E4FC41EA627}" type="slidenum">
              <a:rPr lang="en-US" smtClean="0"/>
              <a:pPr/>
              <a:t>10</a:t>
            </a:fld>
            <a:endParaRPr lang="en-US" dirty="0"/>
          </a:p>
        </p:txBody>
      </p:sp>
      <p:sp>
        <p:nvSpPr>
          <p:cNvPr id="4" name="Footer Placeholder 3"/>
          <p:cNvSpPr>
            <a:spLocks noGrp="1"/>
          </p:cNvSpPr>
          <p:nvPr>
            <p:ph type="ftr" sz="quarter" idx="11"/>
          </p:nvPr>
        </p:nvSpPr>
        <p:spPr/>
        <p:txBody>
          <a:bodyPr/>
          <a:lstStyle/>
          <a:p>
            <a:r>
              <a:rPr lang="en-US" dirty="0"/>
              <a:t>IAT Research Methods Course</a:t>
            </a:r>
          </a:p>
        </p:txBody>
      </p:sp>
      <p:sp>
        <p:nvSpPr>
          <p:cNvPr id="5" name="Text Placeholder 4"/>
          <p:cNvSpPr>
            <a:spLocks noGrp="1"/>
          </p:cNvSpPr>
          <p:nvPr>
            <p:ph type="body" sz="quarter" idx="12"/>
          </p:nvPr>
        </p:nvSpPr>
        <p:spPr>
          <a:xfrm>
            <a:off x="1185333" y="2489704"/>
            <a:ext cx="7664125" cy="2806573"/>
          </a:xfrm>
        </p:spPr>
        <p:txBody>
          <a:bodyPr>
            <a:normAutofit/>
          </a:bodyPr>
          <a:lstStyle/>
          <a:p>
            <a:pPr>
              <a:buFont typeface="Arial" panose="020B0604020202020204" pitchFamily="34" charset="0"/>
              <a:buChar char="•"/>
            </a:pPr>
            <a:r>
              <a:rPr lang="en-GB" altLang="en-US" sz="2400" dirty="0"/>
              <a:t>What research can I do ?</a:t>
            </a:r>
          </a:p>
          <a:p>
            <a:pPr>
              <a:buFont typeface="Arial" panose="020B0604020202020204" pitchFamily="34" charset="0"/>
              <a:buChar char="•"/>
            </a:pPr>
            <a:endParaRPr lang="en-GB" altLang="en-US" sz="2400" dirty="0"/>
          </a:p>
          <a:p>
            <a:pPr>
              <a:buFont typeface="Arial" panose="020B0604020202020204" pitchFamily="34" charset="0"/>
              <a:buChar char="•"/>
            </a:pPr>
            <a:r>
              <a:rPr lang="en-GB" altLang="en-US" sz="2400" dirty="0"/>
              <a:t>Do I pick my own project or is one allocated to me?</a:t>
            </a:r>
          </a:p>
          <a:p>
            <a:pPr>
              <a:buFont typeface="Arial" panose="020B0604020202020204" pitchFamily="34" charset="0"/>
              <a:buChar char="•"/>
            </a:pPr>
            <a:endParaRPr lang="en-GB" altLang="en-US" sz="2400" dirty="0"/>
          </a:p>
          <a:p>
            <a:pPr>
              <a:buFont typeface="Arial" panose="020B0604020202020204" pitchFamily="34" charset="0"/>
              <a:buChar char="•"/>
            </a:pPr>
            <a:r>
              <a:rPr lang="en-GB" altLang="en-US" sz="2400" dirty="0"/>
              <a:t>How do I get a supervisor ?</a:t>
            </a:r>
          </a:p>
        </p:txBody>
      </p:sp>
    </p:spTree>
    <p:extLst>
      <p:ext uri="{BB962C8B-B14F-4D97-AF65-F5344CB8AC3E}">
        <p14:creationId xmlns:p14="http://schemas.microsoft.com/office/powerpoint/2010/main" val="4096441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dirty="0"/>
              <a:t>What research can I do?</a:t>
            </a:r>
            <a:endParaRPr lang="en-US" dirty="0"/>
          </a:p>
        </p:txBody>
      </p:sp>
      <p:sp>
        <p:nvSpPr>
          <p:cNvPr id="3" name="Slide Number Placeholder 2"/>
          <p:cNvSpPr>
            <a:spLocks noGrp="1"/>
          </p:cNvSpPr>
          <p:nvPr>
            <p:ph type="sldNum" sz="quarter" idx="10"/>
          </p:nvPr>
        </p:nvSpPr>
        <p:spPr/>
        <p:txBody>
          <a:bodyPr/>
          <a:lstStyle/>
          <a:p>
            <a:fld id="{2066355A-084C-D24E-9AD2-7E4FC41EA627}" type="slidenum">
              <a:rPr lang="en-US" smtClean="0"/>
              <a:pPr/>
              <a:t>11</a:t>
            </a:fld>
            <a:endParaRPr lang="en-US" dirty="0"/>
          </a:p>
        </p:txBody>
      </p:sp>
      <p:sp>
        <p:nvSpPr>
          <p:cNvPr id="4" name="Footer Placeholder 3"/>
          <p:cNvSpPr>
            <a:spLocks noGrp="1"/>
          </p:cNvSpPr>
          <p:nvPr>
            <p:ph type="ftr" sz="quarter" idx="11"/>
          </p:nvPr>
        </p:nvSpPr>
        <p:spPr/>
        <p:txBody>
          <a:bodyPr/>
          <a:lstStyle/>
          <a:p>
            <a:r>
              <a:rPr lang="en-US" dirty="0"/>
              <a:t>IAT Research Methods Course</a:t>
            </a:r>
          </a:p>
        </p:txBody>
      </p:sp>
      <p:sp>
        <p:nvSpPr>
          <p:cNvPr id="5" name="Text Placeholder 4"/>
          <p:cNvSpPr>
            <a:spLocks noGrp="1"/>
          </p:cNvSpPr>
          <p:nvPr>
            <p:ph type="body" sz="quarter" idx="12"/>
          </p:nvPr>
        </p:nvSpPr>
        <p:spPr>
          <a:xfrm>
            <a:off x="1185333" y="2127564"/>
            <a:ext cx="7664125" cy="3168713"/>
          </a:xfrm>
        </p:spPr>
        <p:txBody>
          <a:bodyPr>
            <a:normAutofit fontScale="92500" lnSpcReduction="20000"/>
          </a:bodyPr>
          <a:lstStyle/>
          <a:p>
            <a:pPr>
              <a:buFont typeface="Arial" panose="020B0604020202020204" pitchFamily="34" charset="0"/>
              <a:buChar char="•"/>
            </a:pPr>
            <a:r>
              <a:rPr lang="en-GB" altLang="en-US" sz="2400" dirty="0"/>
              <a:t>Start easy</a:t>
            </a:r>
          </a:p>
          <a:p>
            <a:pPr>
              <a:buFont typeface="Arial" panose="020B0604020202020204" pitchFamily="34" charset="0"/>
              <a:buChar char="•"/>
            </a:pPr>
            <a:endParaRPr lang="en-GB" altLang="en-US" sz="2400" dirty="0"/>
          </a:p>
          <a:p>
            <a:pPr>
              <a:buFont typeface="Arial" panose="020B0604020202020204" pitchFamily="34" charset="0"/>
              <a:buChar char="•"/>
            </a:pPr>
            <a:r>
              <a:rPr lang="en-GB" altLang="en-US" sz="2400" dirty="0"/>
              <a:t>Start clinical</a:t>
            </a:r>
          </a:p>
          <a:p>
            <a:pPr>
              <a:buFont typeface="Arial" panose="020B0604020202020204" pitchFamily="34" charset="0"/>
              <a:buChar char="•"/>
            </a:pPr>
            <a:endParaRPr lang="en-GB" altLang="en-US" sz="2400" dirty="0"/>
          </a:p>
          <a:p>
            <a:pPr>
              <a:buFont typeface="Arial" panose="020B0604020202020204" pitchFamily="34" charset="0"/>
              <a:buChar char="•"/>
            </a:pPr>
            <a:r>
              <a:rPr lang="en-GB" altLang="en-US" sz="2400" dirty="0"/>
              <a:t>Find someone to help / advise</a:t>
            </a:r>
          </a:p>
          <a:p>
            <a:pPr>
              <a:buFont typeface="Arial" panose="020B0604020202020204" pitchFamily="34" charset="0"/>
              <a:buChar char="•"/>
            </a:pPr>
            <a:endParaRPr lang="en-GB" altLang="en-US" sz="2400" dirty="0"/>
          </a:p>
          <a:p>
            <a:pPr>
              <a:buFont typeface="Arial" panose="020B0604020202020204" pitchFamily="34" charset="0"/>
              <a:buChar char="•"/>
            </a:pPr>
            <a:r>
              <a:rPr lang="en-GB" altLang="en-US" sz="2400" dirty="0"/>
              <a:t>Decide on your skill, not your disease</a:t>
            </a:r>
          </a:p>
          <a:p>
            <a:pPr>
              <a:buFont typeface="Arial" panose="020B0604020202020204" pitchFamily="34" charset="0"/>
              <a:buChar char="•"/>
            </a:pPr>
            <a:endParaRPr lang="en-GB" altLang="en-US" sz="2400" dirty="0"/>
          </a:p>
          <a:p>
            <a:pPr>
              <a:buFont typeface="Arial" panose="020B0604020202020204" pitchFamily="34" charset="0"/>
              <a:buChar char="•"/>
            </a:pPr>
            <a:r>
              <a:rPr lang="en-GB" altLang="en-US" sz="2400" dirty="0"/>
              <a:t>Keep realistic - research is the art of the possible</a:t>
            </a:r>
          </a:p>
        </p:txBody>
      </p:sp>
    </p:spTree>
    <p:extLst>
      <p:ext uri="{BB962C8B-B14F-4D97-AF65-F5344CB8AC3E}">
        <p14:creationId xmlns:p14="http://schemas.microsoft.com/office/powerpoint/2010/main" val="1570664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dirty="0"/>
              <a:t>Picking a Project?</a:t>
            </a:r>
            <a:endParaRPr lang="en-US" dirty="0"/>
          </a:p>
        </p:txBody>
      </p:sp>
      <p:sp>
        <p:nvSpPr>
          <p:cNvPr id="3" name="Slide Number Placeholder 2"/>
          <p:cNvSpPr>
            <a:spLocks noGrp="1"/>
          </p:cNvSpPr>
          <p:nvPr>
            <p:ph type="sldNum" sz="quarter" idx="10"/>
          </p:nvPr>
        </p:nvSpPr>
        <p:spPr/>
        <p:txBody>
          <a:bodyPr/>
          <a:lstStyle/>
          <a:p>
            <a:fld id="{2066355A-084C-D24E-9AD2-7E4FC41EA627}" type="slidenum">
              <a:rPr lang="en-US" smtClean="0"/>
              <a:pPr/>
              <a:t>12</a:t>
            </a:fld>
            <a:endParaRPr lang="en-US" dirty="0"/>
          </a:p>
        </p:txBody>
      </p:sp>
      <p:sp>
        <p:nvSpPr>
          <p:cNvPr id="4" name="Footer Placeholder 3"/>
          <p:cNvSpPr>
            <a:spLocks noGrp="1"/>
          </p:cNvSpPr>
          <p:nvPr>
            <p:ph type="ftr" sz="quarter" idx="11"/>
          </p:nvPr>
        </p:nvSpPr>
        <p:spPr/>
        <p:txBody>
          <a:bodyPr/>
          <a:lstStyle/>
          <a:p>
            <a:r>
              <a:rPr lang="en-US" dirty="0"/>
              <a:t>IAT Research Methods Course</a:t>
            </a:r>
          </a:p>
        </p:txBody>
      </p:sp>
      <p:sp>
        <p:nvSpPr>
          <p:cNvPr id="5" name="Text Placeholder 4"/>
          <p:cNvSpPr>
            <a:spLocks noGrp="1"/>
          </p:cNvSpPr>
          <p:nvPr>
            <p:ph type="body" sz="quarter" idx="12"/>
          </p:nvPr>
        </p:nvSpPr>
        <p:spPr>
          <a:xfrm>
            <a:off x="1185333" y="2127564"/>
            <a:ext cx="7664125" cy="3168713"/>
          </a:xfrm>
        </p:spPr>
        <p:txBody>
          <a:bodyPr>
            <a:normAutofit fontScale="92500" lnSpcReduction="20000"/>
          </a:bodyPr>
          <a:lstStyle/>
          <a:p>
            <a:pPr>
              <a:buFont typeface="Arial" panose="020B0604020202020204" pitchFamily="34" charset="0"/>
              <a:buChar char="•"/>
            </a:pPr>
            <a:r>
              <a:rPr lang="en-GB" altLang="en-US" sz="2400" dirty="0"/>
              <a:t>You don’t need money to do research</a:t>
            </a:r>
          </a:p>
          <a:p>
            <a:pPr>
              <a:buFont typeface="Arial" panose="020B0604020202020204" pitchFamily="34" charset="0"/>
              <a:buChar char="•"/>
            </a:pPr>
            <a:endParaRPr lang="en-GB" altLang="en-US" sz="2400" dirty="0"/>
          </a:p>
          <a:p>
            <a:pPr>
              <a:buFont typeface="Arial" panose="020B0604020202020204" pitchFamily="34" charset="0"/>
              <a:buChar char="•"/>
            </a:pPr>
            <a:r>
              <a:rPr lang="en-GB" altLang="en-US" sz="2400" dirty="0"/>
              <a:t>Clinical research remains as relevant as ever</a:t>
            </a:r>
          </a:p>
          <a:p>
            <a:pPr lvl="1">
              <a:buFont typeface="Courier New" panose="02070309020205020404" pitchFamily="49" charset="0"/>
              <a:buChar char="o"/>
            </a:pPr>
            <a:r>
              <a:rPr lang="en-GB" altLang="en-US" sz="2400" dirty="0"/>
              <a:t>It’s fine to start with case descriptions, case series, outcome studies etc.</a:t>
            </a:r>
          </a:p>
          <a:p>
            <a:pPr>
              <a:buFont typeface="Arial" panose="020B0604020202020204" pitchFamily="34" charset="0"/>
              <a:buChar char="•"/>
            </a:pPr>
            <a:endParaRPr lang="en-GB" altLang="en-US" sz="2400" dirty="0"/>
          </a:p>
          <a:p>
            <a:pPr>
              <a:buFont typeface="Arial" panose="020B0604020202020204" pitchFamily="34" charset="0"/>
              <a:buChar char="•"/>
            </a:pPr>
            <a:r>
              <a:rPr lang="en-GB" altLang="en-US" sz="2400" dirty="0"/>
              <a:t>Specialise in patients that other doctors don’t like</a:t>
            </a:r>
            <a:endParaRPr lang="en-US" altLang="en-US" sz="2400" dirty="0"/>
          </a:p>
          <a:p>
            <a:pPr>
              <a:buFont typeface="Arial" panose="020B0604020202020204" pitchFamily="34" charset="0"/>
              <a:buChar char="•"/>
            </a:pPr>
            <a:endParaRPr lang="en-US" altLang="en-US" sz="2400" dirty="0"/>
          </a:p>
          <a:p>
            <a:pPr>
              <a:buFont typeface="Arial" panose="020B0604020202020204" pitchFamily="34" charset="0"/>
              <a:buChar char="•"/>
            </a:pPr>
            <a:r>
              <a:rPr lang="en-US" altLang="en-US" sz="2400" dirty="0"/>
              <a:t>Develop a niche</a:t>
            </a:r>
            <a:endParaRPr lang="en-GB" altLang="en-US" sz="2400" dirty="0"/>
          </a:p>
        </p:txBody>
      </p:sp>
    </p:spTree>
    <p:extLst>
      <p:ext uri="{BB962C8B-B14F-4D97-AF65-F5344CB8AC3E}">
        <p14:creationId xmlns:p14="http://schemas.microsoft.com/office/powerpoint/2010/main" val="834981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Training research and support</a:t>
            </a:r>
          </a:p>
        </p:txBody>
      </p:sp>
      <p:sp>
        <p:nvSpPr>
          <p:cNvPr id="3" name="Slide Number Placeholder 2"/>
          <p:cNvSpPr>
            <a:spLocks noGrp="1"/>
          </p:cNvSpPr>
          <p:nvPr>
            <p:ph type="sldNum" sz="quarter" idx="10"/>
          </p:nvPr>
        </p:nvSpPr>
        <p:spPr/>
        <p:txBody>
          <a:bodyPr/>
          <a:lstStyle/>
          <a:p>
            <a:fld id="{2066355A-084C-D24E-9AD2-7E4FC41EA627}" type="slidenum">
              <a:rPr lang="en-US" smtClean="0"/>
              <a:pPr/>
              <a:t>13</a:t>
            </a:fld>
            <a:endParaRPr lang="en-US" dirty="0"/>
          </a:p>
        </p:txBody>
      </p:sp>
      <p:sp>
        <p:nvSpPr>
          <p:cNvPr id="4" name="Footer Placeholder 3"/>
          <p:cNvSpPr>
            <a:spLocks noGrp="1"/>
          </p:cNvSpPr>
          <p:nvPr>
            <p:ph type="ftr" sz="quarter" idx="11"/>
          </p:nvPr>
        </p:nvSpPr>
        <p:spPr/>
        <p:txBody>
          <a:bodyPr/>
          <a:lstStyle/>
          <a:p>
            <a:r>
              <a:rPr lang="en-US" dirty="0"/>
              <a:t>IAT Research Methods Course</a:t>
            </a:r>
          </a:p>
        </p:txBody>
      </p:sp>
      <p:sp>
        <p:nvSpPr>
          <p:cNvPr id="5" name="Text Placeholder 4"/>
          <p:cNvSpPr>
            <a:spLocks noGrp="1"/>
          </p:cNvSpPr>
          <p:nvPr>
            <p:ph type="body" sz="quarter" idx="12"/>
          </p:nvPr>
        </p:nvSpPr>
        <p:spPr>
          <a:xfrm>
            <a:off x="1185333" y="1828800"/>
            <a:ext cx="7664125" cy="4291343"/>
          </a:xfrm>
        </p:spPr>
        <p:txBody>
          <a:bodyPr vert="horz" lIns="91440" tIns="45720" rIns="91440" bIns="45720" rtlCol="0" anchor="t">
            <a:normAutofit/>
          </a:bodyPr>
          <a:lstStyle/>
          <a:p>
            <a:pPr marL="342900" indent="-342900">
              <a:lnSpc>
                <a:spcPct val="80000"/>
              </a:lnSpc>
              <a:spcBef>
                <a:spcPts val="1200"/>
              </a:spcBef>
              <a:buFont typeface="Arial" panose="020B0604020202020204" pitchFamily="34" charset="0"/>
              <a:buChar char="•"/>
              <a:defRPr/>
            </a:pPr>
            <a:r>
              <a:rPr lang="en-GB" altLang="en-US" b="1" kern="0" dirty="0">
                <a:solidFill>
                  <a:srgbClr val="000000"/>
                </a:solidFill>
                <a:ea typeface="ＭＳ Ｐゴシック" charset="0"/>
                <a:cs typeface="Arial" charset="0"/>
              </a:rPr>
              <a:t>Training courses:</a:t>
            </a:r>
          </a:p>
          <a:p>
            <a:pPr marL="798195" lvl="1" indent="-342900">
              <a:lnSpc>
                <a:spcPct val="80000"/>
              </a:lnSpc>
              <a:spcBef>
                <a:spcPts val="1200"/>
              </a:spcBef>
              <a:buFont typeface="Arial" panose="020B0604020202020204" pitchFamily="34" charset="0"/>
              <a:buChar char="•"/>
            </a:pPr>
            <a:r>
              <a:rPr lang="en-GB" altLang="en-US" kern="0" dirty="0">
                <a:solidFill>
                  <a:srgbClr val="000000"/>
                </a:solidFill>
                <a:ea typeface="ＭＳ Ｐゴシック" charset="0"/>
                <a:cs typeface="Arial" charset="0"/>
              </a:rPr>
              <a:t>Research methodology courses</a:t>
            </a:r>
          </a:p>
          <a:p>
            <a:pPr marL="798195" lvl="1" indent="-342900">
              <a:lnSpc>
                <a:spcPct val="80000"/>
              </a:lnSpc>
              <a:spcBef>
                <a:spcPts val="1200"/>
              </a:spcBef>
              <a:buFont typeface="Arial" panose="020B0604020202020204" pitchFamily="34" charset="0"/>
              <a:buChar char="•"/>
            </a:pPr>
            <a:r>
              <a:rPr lang="en-GB" altLang="en-US" kern="0" dirty="0">
                <a:solidFill>
                  <a:srgbClr val="000000"/>
                </a:solidFill>
                <a:ea typeface="ＭＳ Ｐゴシック" charset="0"/>
                <a:cs typeface="Arial" charset="0"/>
              </a:rPr>
              <a:t>Patient and Public Involvement training</a:t>
            </a:r>
          </a:p>
          <a:p>
            <a:pPr marL="798195" lvl="1" indent="-342900">
              <a:lnSpc>
                <a:spcPct val="80000"/>
              </a:lnSpc>
              <a:spcBef>
                <a:spcPts val="1200"/>
              </a:spcBef>
              <a:buFont typeface="Arial" panose="020B0604020202020204" pitchFamily="34" charset="0"/>
              <a:buChar char="•"/>
            </a:pPr>
            <a:r>
              <a:rPr lang="en-GB" altLang="en-US" kern="0" dirty="0">
                <a:solidFill>
                  <a:srgbClr val="000000"/>
                </a:solidFill>
                <a:ea typeface="ＭＳ Ｐゴシック" charset="0"/>
                <a:cs typeface="Arial" charset="0"/>
              </a:rPr>
              <a:t>Bioinformatics workshops</a:t>
            </a:r>
          </a:p>
          <a:p>
            <a:pPr marL="798195" lvl="1" indent="-342900">
              <a:lnSpc>
                <a:spcPct val="80000"/>
              </a:lnSpc>
              <a:spcBef>
                <a:spcPts val="1200"/>
              </a:spcBef>
              <a:buFont typeface="Arial" panose="020B0604020202020204" pitchFamily="34" charset="0"/>
              <a:buChar char="•"/>
            </a:pPr>
            <a:r>
              <a:rPr lang="en-GB" altLang="en-US" kern="0" dirty="0">
                <a:solidFill>
                  <a:srgbClr val="000000"/>
                </a:solidFill>
                <a:ea typeface="ＭＳ Ｐゴシック" charset="0"/>
                <a:cs typeface="Arial" charset="0"/>
              </a:rPr>
              <a:t>Designing Clinical Research Course</a:t>
            </a:r>
          </a:p>
          <a:p>
            <a:pPr marL="455295" lvl="1" indent="0">
              <a:lnSpc>
                <a:spcPct val="80000"/>
              </a:lnSpc>
              <a:spcBef>
                <a:spcPts val="1200"/>
              </a:spcBef>
              <a:buNone/>
              <a:defRPr/>
            </a:pPr>
            <a:endParaRPr lang="en-GB" altLang="en-US" kern="0" dirty="0">
              <a:solidFill>
                <a:srgbClr val="000000"/>
              </a:solidFill>
              <a:ea typeface="ＭＳ Ｐゴシック"/>
              <a:cs typeface="Arial"/>
            </a:endParaRPr>
          </a:p>
          <a:p>
            <a:pPr marL="342900" indent="-342900">
              <a:lnSpc>
                <a:spcPct val="80000"/>
              </a:lnSpc>
              <a:spcBef>
                <a:spcPts val="1200"/>
              </a:spcBef>
              <a:buFont typeface="Arial" panose="020B0604020202020204" pitchFamily="34" charset="0"/>
              <a:buChar char="•"/>
              <a:defRPr/>
            </a:pPr>
            <a:r>
              <a:rPr lang="en-GB" altLang="en-US" b="1" kern="0" dirty="0">
                <a:solidFill>
                  <a:srgbClr val="000000"/>
                </a:solidFill>
                <a:ea typeface="ＭＳ Ｐゴシック" charset="0"/>
                <a:cs typeface="Arial" charset="0"/>
              </a:rPr>
              <a:t>Public engagement</a:t>
            </a:r>
          </a:p>
          <a:p>
            <a:pPr>
              <a:lnSpc>
                <a:spcPct val="80000"/>
              </a:lnSpc>
              <a:spcBef>
                <a:spcPts val="1200"/>
              </a:spcBef>
              <a:defRPr/>
            </a:pPr>
            <a:endParaRPr lang="en-GB" altLang="en-US" b="1" kern="0" dirty="0">
              <a:solidFill>
                <a:srgbClr val="000000"/>
              </a:solidFill>
              <a:ea typeface="ＭＳ Ｐゴシック" charset="0"/>
              <a:cs typeface="Arial" charset="0"/>
            </a:endParaRPr>
          </a:p>
          <a:p>
            <a:pPr marL="342900" indent="-342900">
              <a:lnSpc>
                <a:spcPct val="80000"/>
              </a:lnSpc>
              <a:spcBef>
                <a:spcPts val="1200"/>
              </a:spcBef>
              <a:buFont typeface="Arial" panose="020B0604020202020204" pitchFamily="34" charset="0"/>
              <a:buChar char="•"/>
              <a:defRPr/>
            </a:pPr>
            <a:r>
              <a:rPr lang="en-GB" altLang="en-US" b="1" kern="0" dirty="0">
                <a:solidFill>
                  <a:srgbClr val="000000"/>
                </a:solidFill>
                <a:ea typeface="ＭＳ Ｐゴシック" charset="0"/>
                <a:cs typeface="Arial" charset="0"/>
              </a:rPr>
              <a:t>Preparation for external funding interviews</a:t>
            </a:r>
          </a:p>
          <a:p>
            <a:pPr defTabSz="912813">
              <a:lnSpc>
                <a:spcPct val="80000"/>
              </a:lnSpc>
              <a:spcBef>
                <a:spcPts val="1200"/>
              </a:spcBef>
            </a:pPr>
            <a:endParaRPr lang="en-GB" altLang="en-US" b="1" dirty="0">
              <a:solidFill>
                <a:srgbClr val="414141"/>
              </a:solidFill>
              <a:latin typeface="Arial" charset="0"/>
              <a:ea typeface="ＭＳ Ｐゴシック" charset="0"/>
              <a:cs typeface="Arial" charset="0"/>
            </a:endParaRPr>
          </a:p>
        </p:txBody>
      </p:sp>
    </p:spTree>
    <p:extLst>
      <p:ext uri="{BB962C8B-B14F-4D97-AF65-F5344CB8AC3E}">
        <p14:creationId xmlns:p14="http://schemas.microsoft.com/office/powerpoint/2010/main" val="2435681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dirty="0"/>
              <a:t>Picking a Supervisor - Practicalities</a:t>
            </a:r>
            <a:endParaRPr lang="en-US" dirty="0"/>
          </a:p>
        </p:txBody>
      </p:sp>
      <p:sp>
        <p:nvSpPr>
          <p:cNvPr id="3" name="Slide Number Placeholder 2"/>
          <p:cNvSpPr>
            <a:spLocks noGrp="1"/>
          </p:cNvSpPr>
          <p:nvPr>
            <p:ph type="sldNum" sz="quarter" idx="10"/>
          </p:nvPr>
        </p:nvSpPr>
        <p:spPr/>
        <p:txBody>
          <a:bodyPr/>
          <a:lstStyle/>
          <a:p>
            <a:fld id="{2066355A-084C-D24E-9AD2-7E4FC41EA627}" type="slidenum">
              <a:rPr lang="en-US" smtClean="0"/>
              <a:pPr/>
              <a:t>14</a:t>
            </a:fld>
            <a:endParaRPr lang="en-US" dirty="0"/>
          </a:p>
        </p:txBody>
      </p:sp>
      <p:sp>
        <p:nvSpPr>
          <p:cNvPr id="4" name="Footer Placeholder 3"/>
          <p:cNvSpPr>
            <a:spLocks noGrp="1"/>
          </p:cNvSpPr>
          <p:nvPr>
            <p:ph type="ftr" sz="quarter" idx="11"/>
          </p:nvPr>
        </p:nvSpPr>
        <p:spPr/>
        <p:txBody>
          <a:bodyPr/>
          <a:lstStyle/>
          <a:p>
            <a:r>
              <a:rPr lang="en-US" dirty="0"/>
              <a:t>IAT Research Methods Course</a:t>
            </a:r>
          </a:p>
        </p:txBody>
      </p:sp>
      <p:sp>
        <p:nvSpPr>
          <p:cNvPr id="5" name="Text Placeholder 4"/>
          <p:cNvSpPr>
            <a:spLocks noGrp="1"/>
          </p:cNvSpPr>
          <p:nvPr>
            <p:ph type="body" sz="quarter" idx="12"/>
          </p:nvPr>
        </p:nvSpPr>
        <p:spPr>
          <a:xfrm>
            <a:off x="1185333" y="1828800"/>
            <a:ext cx="7664125" cy="4291343"/>
          </a:xfrm>
        </p:spPr>
        <p:txBody>
          <a:bodyPr>
            <a:normAutofit lnSpcReduction="10000"/>
          </a:bodyPr>
          <a:lstStyle/>
          <a:p>
            <a:pPr>
              <a:lnSpc>
                <a:spcPct val="90000"/>
              </a:lnSpc>
              <a:buFont typeface="Arial" panose="020B0604020202020204" pitchFamily="34" charset="0"/>
              <a:buChar char="•"/>
            </a:pPr>
            <a:r>
              <a:rPr lang="en-GB" altLang="en-US" sz="2400" dirty="0"/>
              <a:t>If you have an academic lead ask them for suggestion</a:t>
            </a:r>
          </a:p>
          <a:p>
            <a:pPr>
              <a:lnSpc>
                <a:spcPct val="90000"/>
              </a:lnSpc>
              <a:buFont typeface="Arial" panose="020B0604020202020204" pitchFamily="34" charset="0"/>
              <a:buChar char="•"/>
            </a:pPr>
            <a:endParaRPr lang="en-GB" altLang="en-US" sz="2400" dirty="0"/>
          </a:p>
          <a:p>
            <a:pPr>
              <a:lnSpc>
                <a:spcPct val="90000"/>
              </a:lnSpc>
              <a:buFont typeface="Arial" panose="020B0604020202020204" pitchFamily="34" charset="0"/>
              <a:buChar char="•"/>
            </a:pPr>
            <a:r>
              <a:rPr lang="en-GB" altLang="en-US" sz="2400" dirty="0"/>
              <a:t>Do some research into area of interest</a:t>
            </a:r>
          </a:p>
          <a:p>
            <a:pPr lvl="1">
              <a:lnSpc>
                <a:spcPct val="90000"/>
              </a:lnSpc>
              <a:buFont typeface="Courier New" panose="02070309020205020404" pitchFamily="49" charset="0"/>
              <a:buChar char="o"/>
            </a:pPr>
            <a:r>
              <a:rPr lang="en-GB" altLang="en-US" sz="2400" dirty="0"/>
              <a:t>Websites, literature review, conference speakers</a:t>
            </a:r>
          </a:p>
          <a:p>
            <a:pPr marL="800100" lvl="1" indent="-342900">
              <a:lnSpc>
                <a:spcPct val="90000"/>
              </a:lnSpc>
              <a:buFont typeface="Arial" panose="020B0604020202020204" pitchFamily="34" charset="0"/>
              <a:buChar char="•"/>
            </a:pPr>
            <a:endParaRPr lang="en-GB" altLang="en-US" sz="2400" dirty="0"/>
          </a:p>
          <a:p>
            <a:pPr>
              <a:lnSpc>
                <a:spcPct val="90000"/>
              </a:lnSpc>
              <a:buFont typeface="Arial" panose="020B0604020202020204" pitchFamily="34" charset="0"/>
              <a:buChar char="•"/>
            </a:pPr>
            <a:r>
              <a:rPr lang="en-GB" altLang="en-US" sz="2400" dirty="0"/>
              <a:t>Make contact</a:t>
            </a:r>
          </a:p>
          <a:p>
            <a:pPr lvl="1">
              <a:lnSpc>
                <a:spcPct val="90000"/>
              </a:lnSpc>
              <a:buFont typeface="Courier New" panose="02070309020205020404" pitchFamily="49" charset="0"/>
              <a:buChar char="o"/>
            </a:pPr>
            <a:r>
              <a:rPr lang="en-GB" altLang="en-US" sz="2400" dirty="0"/>
              <a:t>Face to face</a:t>
            </a:r>
          </a:p>
          <a:p>
            <a:pPr lvl="1">
              <a:lnSpc>
                <a:spcPct val="90000"/>
              </a:lnSpc>
              <a:buFont typeface="Courier New" panose="02070309020205020404" pitchFamily="49" charset="0"/>
              <a:buChar char="o"/>
            </a:pPr>
            <a:r>
              <a:rPr lang="en-GB" altLang="en-US" sz="2400" dirty="0"/>
              <a:t>Email</a:t>
            </a:r>
          </a:p>
          <a:p>
            <a:pPr lvl="1">
              <a:lnSpc>
                <a:spcPct val="90000"/>
              </a:lnSpc>
              <a:buFont typeface="Courier New" panose="02070309020205020404" pitchFamily="49" charset="0"/>
              <a:buChar char="o"/>
            </a:pPr>
            <a:r>
              <a:rPr lang="en-GB" altLang="en-US" sz="2400" dirty="0"/>
              <a:t>Do not underestimate the power of flattery! </a:t>
            </a:r>
          </a:p>
          <a:p>
            <a:pPr marL="800100" lvl="1" indent="-342900">
              <a:lnSpc>
                <a:spcPct val="90000"/>
              </a:lnSpc>
              <a:buFont typeface="Arial" panose="020B0604020202020204" pitchFamily="34" charset="0"/>
              <a:buChar char="•"/>
            </a:pPr>
            <a:endParaRPr lang="en-GB" altLang="en-US" sz="2400" dirty="0"/>
          </a:p>
          <a:p>
            <a:pPr>
              <a:lnSpc>
                <a:spcPct val="90000"/>
              </a:lnSpc>
              <a:buFont typeface="Arial" panose="020B0604020202020204" pitchFamily="34" charset="0"/>
              <a:buChar char="•"/>
            </a:pPr>
            <a:r>
              <a:rPr lang="en-GB" altLang="en-US" sz="2400" dirty="0"/>
              <a:t>Do some research into them</a:t>
            </a:r>
          </a:p>
        </p:txBody>
      </p:sp>
    </p:spTree>
    <p:extLst>
      <p:ext uri="{BB962C8B-B14F-4D97-AF65-F5344CB8AC3E}">
        <p14:creationId xmlns:p14="http://schemas.microsoft.com/office/powerpoint/2010/main" val="1783448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dirty="0"/>
              <a:t>Supervisor v Mentor</a:t>
            </a:r>
            <a:endParaRPr lang="en-US" dirty="0"/>
          </a:p>
        </p:txBody>
      </p:sp>
      <p:sp>
        <p:nvSpPr>
          <p:cNvPr id="3" name="Slide Number Placeholder 2"/>
          <p:cNvSpPr>
            <a:spLocks noGrp="1"/>
          </p:cNvSpPr>
          <p:nvPr>
            <p:ph type="sldNum" sz="quarter" idx="10"/>
          </p:nvPr>
        </p:nvSpPr>
        <p:spPr/>
        <p:txBody>
          <a:bodyPr/>
          <a:lstStyle/>
          <a:p>
            <a:fld id="{2066355A-084C-D24E-9AD2-7E4FC41EA627}" type="slidenum">
              <a:rPr lang="en-US" smtClean="0"/>
              <a:pPr/>
              <a:t>15</a:t>
            </a:fld>
            <a:endParaRPr lang="en-US" dirty="0"/>
          </a:p>
        </p:txBody>
      </p:sp>
      <p:sp>
        <p:nvSpPr>
          <p:cNvPr id="4" name="Footer Placeholder 3"/>
          <p:cNvSpPr>
            <a:spLocks noGrp="1"/>
          </p:cNvSpPr>
          <p:nvPr>
            <p:ph type="ftr" sz="quarter" idx="11"/>
          </p:nvPr>
        </p:nvSpPr>
        <p:spPr/>
        <p:txBody>
          <a:bodyPr/>
          <a:lstStyle/>
          <a:p>
            <a:r>
              <a:rPr lang="en-US" dirty="0"/>
              <a:t>IAT Research Methods Course</a:t>
            </a:r>
          </a:p>
        </p:txBody>
      </p:sp>
      <p:sp>
        <p:nvSpPr>
          <p:cNvPr id="8" name="Rectangle 5">
            <a:extLst>
              <a:ext uri="{FF2B5EF4-FFF2-40B4-BE49-F238E27FC236}">
                <a16:creationId xmlns:a16="http://schemas.microsoft.com/office/drawing/2014/main" id="{ACCA15BE-E32E-43F9-941A-384141B126C7}"/>
              </a:ext>
            </a:extLst>
          </p:cNvPr>
          <p:cNvSpPr txBox="1">
            <a:spLocks/>
          </p:cNvSpPr>
          <p:nvPr/>
        </p:nvSpPr>
        <p:spPr>
          <a:xfrm>
            <a:off x="1185333" y="1869691"/>
            <a:ext cx="4010025" cy="466922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bg1"/>
              </a:buClr>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Clr>
                <a:schemeClr val="bg1"/>
              </a:buClr>
              <a:buFont typeface="Lucida Grande"/>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bg1"/>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bg1"/>
              </a:buClr>
              <a:buFont typeface="Lucida Grande"/>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bg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altLang="en-US" sz="2400" dirty="0"/>
              <a:t>Supervisor</a:t>
            </a:r>
          </a:p>
          <a:p>
            <a:pPr lvl="1">
              <a:buFont typeface="Courier New" panose="02070309020205020404" pitchFamily="49" charset="0"/>
              <a:buChar char="o"/>
            </a:pPr>
            <a:r>
              <a:rPr lang="en-GB" altLang="en-US" dirty="0"/>
              <a:t>Senior, has authority</a:t>
            </a:r>
          </a:p>
          <a:p>
            <a:pPr lvl="1">
              <a:buFont typeface="Courier New" panose="02070309020205020404" pitchFamily="49" charset="0"/>
              <a:buChar char="o"/>
            </a:pPr>
            <a:r>
              <a:rPr lang="en-GB" altLang="en-US" dirty="0"/>
              <a:t>Involved in appraisal and  performance</a:t>
            </a:r>
          </a:p>
          <a:p>
            <a:pPr lvl="1">
              <a:buFont typeface="Courier New" panose="02070309020205020404" pitchFamily="49" charset="0"/>
              <a:buChar char="o"/>
            </a:pPr>
            <a:r>
              <a:rPr lang="en-GB" altLang="en-US" dirty="0"/>
              <a:t>Interdependent</a:t>
            </a:r>
          </a:p>
          <a:p>
            <a:pPr lvl="1">
              <a:buFont typeface="Courier New" panose="02070309020205020404" pitchFamily="49" charset="0"/>
              <a:buChar char="o"/>
            </a:pPr>
            <a:r>
              <a:rPr lang="en-GB" altLang="en-US" dirty="0"/>
              <a:t>Sets targets and day to day work</a:t>
            </a:r>
          </a:p>
          <a:p>
            <a:pPr lvl="1">
              <a:buFont typeface="Courier New" panose="02070309020205020404" pitchFamily="49" charset="0"/>
              <a:buChar char="o"/>
            </a:pPr>
            <a:r>
              <a:rPr lang="en-GB" altLang="en-US" dirty="0"/>
              <a:t>Vested interest in trainee doing well!</a:t>
            </a:r>
          </a:p>
        </p:txBody>
      </p:sp>
      <p:sp>
        <p:nvSpPr>
          <p:cNvPr id="9" name="Rectangle 6">
            <a:extLst>
              <a:ext uri="{FF2B5EF4-FFF2-40B4-BE49-F238E27FC236}">
                <a16:creationId xmlns:a16="http://schemas.microsoft.com/office/drawing/2014/main" id="{83D7945C-29BB-4A96-A40A-4203C512C4BF}"/>
              </a:ext>
            </a:extLst>
          </p:cNvPr>
          <p:cNvSpPr txBox="1">
            <a:spLocks/>
          </p:cNvSpPr>
          <p:nvPr/>
        </p:nvSpPr>
        <p:spPr>
          <a:xfrm>
            <a:off x="5133975" y="1960972"/>
            <a:ext cx="4010025" cy="466922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bg1"/>
              </a:buClr>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Clr>
                <a:schemeClr val="bg1"/>
              </a:buClr>
              <a:buFont typeface="Lucida Grande"/>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bg1"/>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bg1"/>
              </a:buClr>
              <a:buFont typeface="Lucida Grande"/>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bg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altLang="en-US" sz="2400" dirty="0"/>
              <a:t>Mentor</a:t>
            </a:r>
          </a:p>
          <a:p>
            <a:pPr lvl="1">
              <a:buFont typeface="Courier New" panose="02070309020205020404" pitchFamily="49" charset="0"/>
              <a:buChar char="o"/>
            </a:pPr>
            <a:r>
              <a:rPr lang="en-GB" altLang="en-US" dirty="0"/>
              <a:t>Peer, may coach</a:t>
            </a:r>
          </a:p>
          <a:p>
            <a:pPr lvl="1">
              <a:buFont typeface="Courier New" panose="02070309020205020404" pitchFamily="49" charset="0"/>
              <a:buChar char="o"/>
            </a:pPr>
            <a:r>
              <a:rPr lang="en-GB" altLang="en-US" dirty="0"/>
              <a:t>Not involved in appraisal and performance</a:t>
            </a:r>
          </a:p>
          <a:p>
            <a:pPr lvl="1">
              <a:buFont typeface="Courier New" panose="02070309020205020404" pitchFamily="49" charset="0"/>
              <a:buChar char="o"/>
            </a:pPr>
            <a:r>
              <a:rPr lang="en-GB" altLang="en-US" dirty="0"/>
              <a:t>Aim for independence</a:t>
            </a:r>
          </a:p>
          <a:p>
            <a:pPr lvl="1">
              <a:buFont typeface="Courier New" panose="02070309020205020404" pitchFamily="49" charset="0"/>
              <a:buChar char="o"/>
            </a:pPr>
            <a:r>
              <a:rPr lang="en-GB" altLang="en-US" dirty="0"/>
              <a:t>longer term, more strategic focus lead by trainee</a:t>
            </a:r>
          </a:p>
          <a:p>
            <a:pPr lvl="1"/>
            <a:endParaRPr lang="en-GB" altLang="en-US" dirty="0"/>
          </a:p>
        </p:txBody>
      </p:sp>
    </p:spTree>
    <p:extLst>
      <p:ext uri="{BB962C8B-B14F-4D97-AF65-F5344CB8AC3E}">
        <p14:creationId xmlns:p14="http://schemas.microsoft.com/office/powerpoint/2010/main" val="4113179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Academic Peer Mentoring Scheme</a:t>
            </a:r>
            <a:endParaRPr lang="en-US" dirty="0"/>
          </a:p>
        </p:txBody>
      </p:sp>
      <p:sp>
        <p:nvSpPr>
          <p:cNvPr id="3" name="Slide Number Placeholder 2"/>
          <p:cNvSpPr>
            <a:spLocks noGrp="1"/>
          </p:cNvSpPr>
          <p:nvPr>
            <p:ph type="sldNum" sz="quarter" idx="10"/>
          </p:nvPr>
        </p:nvSpPr>
        <p:spPr/>
        <p:txBody>
          <a:bodyPr/>
          <a:lstStyle/>
          <a:p>
            <a:fld id="{2066355A-084C-D24E-9AD2-7E4FC41EA627}" type="slidenum">
              <a:rPr lang="en-US" smtClean="0"/>
              <a:pPr/>
              <a:t>16</a:t>
            </a:fld>
            <a:endParaRPr lang="en-US" dirty="0"/>
          </a:p>
        </p:txBody>
      </p:sp>
      <p:sp>
        <p:nvSpPr>
          <p:cNvPr id="4" name="Footer Placeholder 3"/>
          <p:cNvSpPr>
            <a:spLocks noGrp="1"/>
          </p:cNvSpPr>
          <p:nvPr>
            <p:ph type="ftr" sz="quarter" idx="11"/>
          </p:nvPr>
        </p:nvSpPr>
        <p:spPr/>
        <p:txBody>
          <a:bodyPr/>
          <a:lstStyle/>
          <a:p>
            <a:r>
              <a:rPr lang="en-US" dirty="0"/>
              <a:t>IAT Research Methods Course</a:t>
            </a:r>
          </a:p>
        </p:txBody>
      </p:sp>
      <p:sp>
        <p:nvSpPr>
          <p:cNvPr id="5" name="Text Placeholder 4"/>
          <p:cNvSpPr>
            <a:spLocks noGrp="1"/>
          </p:cNvSpPr>
          <p:nvPr>
            <p:ph type="body" sz="quarter" idx="12"/>
          </p:nvPr>
        </p:nvSpPr>
        <p:spPr>
          <a:xfrm>
            <a:off x="1185333" y="1828800"/>
            <a:ext cx="7664125" cy="4291343"/>
          </a:xfrm>
        </p:spPr>
        <p:txBody>
          <a:bodyPr>
            <a:normAutofit lnSpcReduction="10000"/>
          </a:bodyPr>
          <a:lstStyle/>
          <a:p>
            <a:pPr>
              <a:lnSpc>
                <a:spcPct val="150000"/>
              </a:lnSpc>
              <a:buFont typeface="Arial" panose="020B0604020202020204" pitchFamily="34" charset="0"/>
              <a:buChar char="•"/>
            </a:pPr>
            <a:r>
              <a:rPr lang="en-US" altLang="en-US" sz="2400" dirty="0"/>
              <a:t>All IAT/BRC members across KCL</a:t>
            </a:r>
          </a:p>
          <a:p>
            <a:pPr>
              <a:lnSpc>
                <a:spcPct val="150000"/>
              </a:lnSpc>
              <a:buFont typeface="Arial" panose="020B0604020202020204" pitchFamily="34" charset="0"/>
              <a:buChar char="•"/>
            </a:pPr>
            <a:r>
              <a:rPr lang="en-US" altLang="en-US" sz="2400" dirty="0"/>
              <a:t>All specialties</a:t>
            </a:r>
          </a:p>
          <a:p>
            <a:pPr>
              <a:lnSpc>
                <a:spcPct val="150000"/>
              </a:lnSpc>
              <a:buFont typeface="Arial" panose="020B0604020202020204" pitchFamily="34" charset="0"/>
              <a:buChar char="•"/>
            </a:pPr>
            <a:r>
              <a:rPr lang="en-US" altLang="en-US" sz="2400" dirty="0"/>
              <a:t>Mentors - &gt;2 years experience</a:t>
            </a:r>
          </a:p>
          <a:p>
            <a:pPr>
              <a:lnSpc>
                <a:spcPct val="150000"/>
              </a:lnSpc>
              <a:buFont typeface="Arial" panose="020B0604020202020204" pitchFamily="34" charset="0"/>
              <a:buChar char="•"/>
            </a:pPr>
            <a:r>
              <a:rPr lang="en-US" altLang="en-US" sz="2400" dirty="0"/>
              <a:t>Mentees – all new trainees</a:t>
            </a:r>
          </a:p>
          <a:p>
            <a:pPr>
              <a:lnSpc>
                <a:spcPct val="150000"/>
              </a:lnSpc>
              <a:buFont typeface="Arial" panose="020B0604020202020204" pitchFamily="34" charset="0"/>
              <a:buChar char="•"/>
            </a:pPr>
            <a:r>
              <a:rPr lang="en-US" altLang="en-US" sz="2400" dirty="0"/>
              <a:t>One day training for mentors</a:t>
            </a:r>
          </a:p>
          <a:p>
            <a:pPr>
              <a:lnSpc>
                <a:spcPct val="150000"/>
              </a:lnSpc>
              <a:buFont typeface="Arial" panose="020B0604020202020204" pitchFamily="34" charset="0"/>
              <a:buChar char="•"/>
            </a:pPr>
            <a:r>
              <a:rPr lang="en-US" altLang="en-US" sz="2400" dirty="0"/>
              <a:t>Monthly peer supervision/workshops</a:t>
            </a:r>
          </a:p>
          <a:p>
            <a:pPr>
              <a:lnSpc>
                <a:spcPct val="150000"/>
              </a:lnSpc>
              <a:buFont typeface="Arial" panose="020B0604020202020204" pitchFamily="34" charset="0"/>
              <a:buChar char="•"/>
            </a:pPr>
            <a:r>
              <a:rPr lang="en-US" altLang="en-US" sz="2400" dirty="0"/>
              <a:t>Important for development/ARCP</a:t>
            </a:r>
          </a:p>
          <a:p>
            <a:pPr>
              <a:lnSpc>
                <a:spcPct val="90000"/>
              </a:lnSpc>
              <a:buFont typeface="Arial" panose="020B0604020202020204" pitchFamily="34" charset="0"/>
              <a:buChar char="•"/>
            </a:pPr>
            <a:endParaRPr lang="en-GB" altLang="en-US" sz="2400" dirty="0"/>
          </a:p>
        </p:txBody>
      </p:sp>
    </p:spTree>
    <p:extLst>
      <p:ext uri="{BB962C8B-B14F-4D97-AF65-F5344CB8AC3E}">
        <p14:creationId xmlns:p14="http://schemas.microsoft.com/office/powerpoint/2010/main" val="2565055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dirty="0"/>
              <a:t>Challenges for Budding Academics</a:t>
            </a:r>
            <a:endParaRPr lang="en-US" dirty="0"/>
          </a:p>
        </p:txBody>
      </p:sp>
      <p:sp>
        <p:nvSpPr>
          <p:cNvPr id="3" name="Slide Number Placeholder 2"/>
          <p:cNvSpPr>
            <a:spLocks noGrp="1"/>
          </p:cNvSpPr>
          <p:nvPr>
            <p:ph type="sldNum" sz="quarter" idx="10"/>
          </p:nvPr>
        </p:nvSpPr>
        <p:spPr/>
        <p:txBody>
          <a:bodyPr/>
          <a:lstStyle/>
          <a:p>
            <a:fld id="{2066355A-084C-D24E-9AD2-7E4FC41EA627}" type="slidenum">
              <a:rPr lang="en-US" smtClean="0"/>
              <a:pPr/>
              <a:t>17</a:t>
            </a:fld>
            <a:endParaRPr lang="en-US" dirty="0"/>
          </a:p>
        </p:txBody>
      </p:sp>
      <p:sp>
        <p:nvSpPr>
          <p:cNvPr id="4" name="Footer Placeholder 3"/>
          <p:cNvSpPr>
            <a:spLocks noGrp="1"/>
          </p:cNvSpPr>
          <p:nvPr>
            <p:ph type="ftr" sz="quarter" idx="11"/>
          </p:nvPr>
        </p:nvSpPr>
        <p:spPr/>
        <p:txBody>
          <a:bodyPr/>
          <a:lstStyle/>
          <a:p>
            <a:r>
              <a:rPr lang="en-US" dirty="0"/>
              <a:t>IAT Research Methods Course</a:t>
            </a:r>
          </a:p>
        </p:txBody>
      </p:sp>
      <p:sp>
        <p:nvSpPr>
          <p:cNvPr id="5" name="Text Placeholder 4"/>
          <p:cNvSpPr>
            <a:spLocks noGrp="1"/>
          </p:cNvSpPr>
          <p:nvPr>
            <p:ph type="body" sz="quarter" idx="12"/>
          </p:nvPr>
        </p:nvSpPr>
        <p:spPr>
          <a:xfrm>
            <a:off x="1185333" y="1828800"/>
            <a:ext cx="7664125" cy="4291343"/>
          </a:xfrm>
        </p:spPr>
        <p:txBody>
          <a:bodyPr>
            <a:normAutofit/>
          </a:bodyPr>
          <a:lstStyle/>
          <a:p>
            <a:r>
              <a:rPr lang="en-GB" altLang="en-US" sz="2400" dirty="0"/>
              <a:t>Its hard doing 2 things at once</a:t>
            </a:r>
          </a:p>
          <a:p>
            <a:endParaRPr lang="en-GB" altLang="en-US" sz="2400" dirty="0"/>
          </a:p>
          <a:p>
            <a:pPr marL="800100" lvl="1" indent="-342900">
              <a:buFont typeface="Arial" panose="020B0604020202020204" pitchFamily="34" charset="0"/>
              <a:buChar char="•"/>
            </a:pPr>
            <a:r>
              <a:rPr lang="en-GB" altLang="en-US" sz="2400" dirty="0"/>
              <a:t>Time management</a:t>
            </a:r>
          </a:p>
          <a:p>
            <a:pPr marL="800100" lvl="1" indent="-342900">
              <a:buFont typeface="Arial" panose="020B0604020202020204" pitchFamily="34" charset="0"/>
              <a:buChar char="•"/>
            </a:pPr>
            <a:endParaRPr lang="en-GB" altLang="en-US" sz="2400" dirty="0"/>
          </a:p>
          <a:p>
            <a:pPr marL="800100" lvl="1" indent="-342900">
              <a:buFont typeface="Arial" panose="020B0604020202020204" pitchFamily="34" charset="0"/>
              <a:buChar char="•"/>
            </a:pPr>
            <a:r>
              <a:rPr lang="en-GB" altLang="en-US" sz="2400" dirty="0"/>
              <a:t>Need to inform both clinical and academic supervisors about activities</a:t>
            </a:r>
          </a:p>
          <a:p>
            <a:pPr marL="800100" lvl="1" indent="-342900">
              <a:buFont typeface="Arial" panose="020B0604020202020204" pitchFamily="34" charset="0"/>
              <a:buChar char="•"/>
            </a:pPr>
            <a:endParaRPr lang="en-GB" altLang="en-US" sz="2400" dirty="0"/>
          </a:p>
          <a:p>
            <a:pPr marL="800100" lvl="1" indent="-342900">
              <a:buFont typeface="Arial" panose="020B0604020202020204" pitchFamily="34" charset="0"/>
              <a:buChar char="•"/>
            </a:pPr>
            <a:r>
              <a:rPr lang="en-GB" altLang="en-US" sz="2400" dirty="0"/>
              <a:t>Mentoring and career guidance</a:t>
            </a:r>
          </a:p>
          <a:p>
            <a:pPr>
              <a:lnSpc>
                <a:spcPct val="90000"/>
              </a:lnSpc>
              <a:buFont typeface="Arial" panose="020B0604020202020204" pitchFamily="34" charset="0"/>
              <a:buChar char="•"/>
            </a:pPr>
            <a:endParaRPr lang="en-GB" altLang="en-US" sz="2400" dirty="0"/>
          </a:p>
        </p:txBody>
      </p:sp>
    </p:spTree>
    <p:extLst>
      <p:ext uri="{BB962C8B-B14F-4D97-AF65-F5344CB8AC3E}">
        <p14:creationId xmlns:p14="http://schemas.microsoft.com/office/powerpoint/2010/main" val="1205052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71E778-4A7A-415E-9158-F4C55177391F}"/>
              </a:ext>
            </a:extLst>
          </p:cNvPr>
          <p:cNvSpPr>
            <a:spLocks noGrp="1"/>
          </p:cNvSpPr>
          <p:nvPr>
            <p:ph type="sldNum" sz="quarter" idx="10"/>
          </p:nvPr>
        </p:nvSpPr>
        <p:spPr/>
        <p:txBody>
          <a:bodyPr/>
          <a:lstStyle/>
          <a:p>
            <a:fld id="{2066355A-084C-D24E-9AD2-7E4FC41EA627}" type="slidenum">
              <a:rPr lang="en-US" smtClean="0"/>
              <a:pPr/>
              <a:t>18</a:t>
            </a:fld>
            <a:endParaRPr lang="en-US" dirty="0"/>
          </a:p>
        </p:txBody>
      </p:sp>
      <p:sp>
        <p:nvSpPr>
          <p:cNvPr id="4" name="Footer Placeholder 3">
            <a:extLst>
              <a:ext uri="{FF2B5EF4-FFF2-40B4-BE49-F238E27FC236}">
                <a16:creationId xmlns:a16="http://schemas.microsoft.com/office/drawing/2014/main" id="{47B97815-0DA9-43EF-860F-D6D185C5FB9F}"/>
              </a:ext>
            </a:extLst>
          </p:cNvPr>
          <p:cNvSpPr>
            <a:spLocks noGrp="1"/>
          </p:cNvSpPr>
          <p:nvPr>
            <p:ph type="ftr" sz="quarter" idx="11"/>
          </p:nvPr>
        </p:nvSpPr>
        <p:spPr/>
        <p:txBody>
          <a:bodyPr/>
          <a:lstStyle/>
          <a:p>
            <a:r>
              <a:rPr lang="en-US" dirty="0"/>
              <a:t>IAT Research Methods Course</a:t>
            </a:r>
          </a:p>
        </p:txBody>
      </p:sp>
      <p:sp>
        <p:nvSpPr>
          <p:cNvPr id="7" name="Text Placeholder 6">
            <a:extLst>
              <a:ext uri="{FF2B5EF4-FFF2-40B4-BE49-F238E27FC236}">
                <a16:creationId xmlns:a16="http://schemas.microsoft.com/office/drawing/2014/main" id="{9947F8E3-D9CC-47C2-B471-D0492AEA67A1}"/>
              </a:ext>
            </a:extLst>
          </p:cNvPr>
          <p:cNvSpPr>
            <a:spLocks noGrp="1"/>
          </p:cNvSpPr>
          <p:nvPr>
            <p:ph type="body" sz="quarter" idx="12"/>
          </p:nvPr>
        </p:nvSpPr>
        <p:spPr/>
        <p:txBody>
          <a:bodyPr/>
          <a:lstStyle/>
          <a:p>
            <a:r>
              <a:rPr lang="en-GB" altLang="en-US" sz="2400" dirty="0"/>
              <a:t>Scientific research consists in seeing what everyone else has seen, but thinking what no one else has thought.</a:t>
            </a:r>
          </a:p>
          <a:p>
            <a:endParaRPr lang="en-GB" dirty="0"/>
          </a:p>
        </p:txBody>
      </p:sp>
    </p:spTree>
    <p:extLst>
      <p:ext uri="{BB962C8B-B14F-4D97-AF65-F5344CB8AC3E}">
        <p14:creationId xmlns:p14="http://schemas.microsoft.com/office/powerpoint/2010/main" val="2540333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9397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BDD4EB-FF37-4E3E-8E78-BADE6FCD4E6D}"/>
              </a:ext>
            </a:extLst>
          </p:cNvPr>
          <p:cNvSpPr>
            <a:spLocks noGrp="1"/>
          </p:cNvSpPr>
          <p:nvPr>
            <p:ph type="sldNum" sz="quarter" idx="10"/>
          </p:nvPr>
        </p:nvSpPr>
        <p:spPr/>
        <p:txBody>
          <a:bodyPr/>
          <a:lstStyle/>
          <a:p>
            <a:fld id="{2066355A-084C-D24E-9AD2-7E4FC41EA627}" type="slidenum">
              <a:rPr lang="en-US" smtClean="0"/>
              <a:pPr/>
              <a:t>2</a:t>
            </a:fld>
            <a:endParaRPr lang="en-US" dirty="0"/>
          </a:p>
        </p:txBody>
      </p:sp>
      <p:sp>
        <p:nvSpPr>
          <p:cNvPr id="3" name="Footer Placeholder 2">
            <a:extLst>
              <a:ext uri="{FF2B5EF4-FFF2-40B4-BE49-F238E27FC236}">
                <a16:creationId xmlns:a16="http://schemas.microsoft.com/office/drawing/2014/main" id="{F098B9EA-8560-4DCE-ABD6-F380B9B0E8E8}"/>
              </a:ext>
            </a:extLst>
          </p:cNvPr>
          <p:cNvSpPr>
            <a:spLocks noGrp="1"/>
          </p:cNvSpPr>
          <p:nvPr>
            <p:ph type="ftr" sz="quarter" idx="11"/>
          </p:nvPr>
        </p:nvSpPr>
        <p:spPr/>
        <p:txBody>
          <a:bodyPr/>
          <a:lstStyle/>
          <a:p>
            <a:r>
              <a:rPr lang="en-US" dirty="0"/>
              <a:t>KCL IAT Research Methods Course</a:t>
            </a:r>
          </a:p>
        </p:txBody>
      </p:sp>
      <p:sp>
        <p:nvSpPr>
          <p:cNvPr id="4" name="Text Placeholder 3">
            <a:extLst>
              <a:ext uri="{FF2B5EF4-FFF2-40B4-BE49-F238E27FC236}">
                <a16:creationId xmlns:a16="http://schemas.microsoft.com/office/drawing/2014/main" id="{8B44FDE6-D44B-43F9-BEA1-218D3A2FBAD6}"/>
              </a:ext>
            </a:extLst>
          </p:cNvPr>
          <p:cNvSpPr>
            <a:spLocks noGrp="1"/>
          </p:cNvSpPr>
          <p:nvPr>
            <p:ph type="body" sz="quarter" idx="12"/>
          </p:nvPr>
        </p:nvSpPr>
        <p:spPr>
          <a:xfrm>
            <a:off x="2266950" y="1968952"/>
            <a:ext cx="6578599" cy="3435968"/>
          </a:xfrm>
        </p:spPr>
        <p:txBody>
          <a:bodyPr>
            <a:normAutofit fontScale="85000" lnSpcReduction="20000"/>
          </a:bodyPr>
          <a:lstStyle/>
          <a:p>
            <a:pPr marL="0" indent="0" algn="ctr">
              <a:lnSpc>
                <a:spcPct val="150000"/>
              </a:lnSpc>
              <a:buNone/>
            </a:pPr>
            <a:endParaRPr lang="en-GB" sz="3200" dirty="0"/>
          </a:p>
          <a:p>
            <a:pPr marL="0" indent="0" algn="ctr">
              <a:lnSpc>
                <a:spcPct val="150000"/>
              </a:lnSpc>
              <a:buNone/>
            </a:pPr>
            <a:r>
              <a:rPr lang="en-GB" sz="3200" dirty="0"/>
              <a:t>Dr James Galloway</a:t>
            </a:r>
            <a:br>
              <a:rPr lang="en-GB" sz="3200" dirty="0"/>
            </a:br>
            <a:r>
              <a:rPr lang="en-GB" sz="3200" dirty="0"/>
              <a:t>IAT Research Methods Course Director</a:t>
            </a:r>
            <a:br>
              <a:rPr lang="en-GB" sz="3600" dirty="0"/>
            </a:br>
            <a:endParaRPr lang="en-GB" sz="3600" dirty="0"/>
          </a:p>
          <a:p>
            <a:pPr marL="0" indent="0" algn="ctr">
              <a:lnSpc>
                <a:spcPct val="150000"/>
              </a:lnSpc>
              <a:spcBef>
                <a:spcPts val="0"/>
              </a:spcBef>
              <a:buNone/>
            </a:pPr>
            <a:r>
              <a:rPr lang="en-GB" sz="3200" dirty="0"/>
              <a:t>Dr Andrew Webb</a:t>
            </a:r>
          </a:p>
          <a:p>
            <a:pPr marL="0" indent="0" algn="ctr">
              <a:lnSpc>
                <a:spcPct val="150000"/>
              </a:lnSpc>
              <a:spcBef>
                <a:spcPts val="0"/>
              </a:spcBef>
              <a:buNone/>
            </a:pPr>
            <a:r>
              <a:rPr lang="en-GB" sz="3200" dirty="0"/>
              <a:t>Deputy Course Lead</a:t>
            </a:r>
          </a:p>
          <a:p>
            <a:endParaRPr lang="en-GB" dirty="0"/>
          </a:p>
        </p:txBody>
      </p:sp>
      <p:sp>
        <p:nvSpPr>
          <p:cNvPr id="5" name="Title 4">
            <a:extLst>
              <a:ext uri="{FF2B5EF4-FFF2-40B4-BE49-F238E27FC236}">
                <a16:creationId xmlns:a16="http://schemas.microsoft.com/office/drawing/2014/main" id="{15474E43-9DDA-41A0-BDC6-B62A75BDDB58}"/>
              </a:ext>
            </a:extLst>
          </p:cNvPr>
          <p:cNvSpPr>
            <a:spLocks noGrp="1"/>
          </p:cNvSpPr>
          <p:nvPr>
            <p:ph type="title"/>
          </p:nvPr>
        </p:nvSpPr>
        <p:spPr/>
        <p:txBody>
          <a:bodyPr>
            <a:normAutofit fontScale="90000"/>
          </a:bodyPr>
          <a:lstStyle/>
          <a:p>
            <a:r>
              <a:rPr lang="en-GB" dirty="0"/>
              <a:t> </a:t>
            </a:r>
            <a:br>
              <a:rPr lang="en-GB" dirty="0"/>
            </a:br>
            <a:r>
              <a:rPr lang="en-GB" dirty="0"/>
              <a:t>Postgraduate Certificate in Applied Research Methods</a:t>
            </a:r>
          </a:p>
        </p:txBody>
      </p:sp>
    </p:spTree>
    <p:extLst>
      <p:ext uri="{BB962C8B-B14F-4D97-AF65-F5344CB8AC3E}">
        <p14:creationId xmlns:p14="http://schemas.microsoft.com/office/powerpoint/2010/main" val="4294891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IAT Research Methods Course</a:t>
            </a:r>
            <a:endParaRPr lang="en-US" dirty="0"/>
          </a:p>
        </p:txBody>
      </p:sp>
      <p:sp>
        <p:nvSpPr>
          <p:cNvPr id="3" name="Slide Number Placeholder 2"/>
          <p:cNvSpPr>
            <a:spLocks noGrp="1"/>
          </p:cNvSpPr>
          <p:nvPr>
            <p:ph type="sldNum" sz="quarter" idx="10"/>
          </p:nvPr>
        </p:nvSpPr>
        <p:spPr/>
        <p:txBody>
          <a:bodyPr/>
          <a:lstStyle/>
          <a:p>
            <a:fld id="{2066355A-084C-D24E-9AD2-7E4FC41EA627}" type="slidenum">
              <a:rPr lang="en-US" smtClean="0"/>
              <a:pPr/>
              <a:t>3</a:t>
            </a:fld>
            <a:endParaRPr lang="en-US" dirty="0"/>
          </a:p>
        </p:txBody>
      </p:sp>
      <p:sp>
        <p:nvSpPr>
          <p:cNvPr id="4" name="Footer Placeholder 3"/>
          <p:cNvSpPr>
            <a:spLocks noGrp="1"/>
          </p:cNvSpPr>
          <p:nvPr>
            <p:ph type="ftr" sz="quarter" idx="11"/>
          </p:nvPr>
        </p:nvSpPr>
        <p:spPr/>
        <p:txBody>
          <a:bodyPr/>
          <a:lstStyle/>
          <a:p>
            <a:r>
              <a:rPr lang="en-US" dirty="0"/>
              <a:t>IAT Research Methods Course</a:t>
            </a:r>
          </a:p>
        </p:txBody>
      </p:sp>
      <p:sp>
        <p:nvSpPr>
          <p:cNvPr id="5" name="Text Placeholder 4"/>
          <p:cNvSpPr>
            <a:spLocks noGrp="1"/>
          </p:cNvSpPr>
          <p:nvPr>
            <p:ph type="body" sz="quarter" idx="12"/>
          </p:nvPr>
        </p:nvSpPr>
        <p:spPr>
          <a:xfrm>
            <a:off x="1185333" y="1970423"/>
            <a:ext cx="7664125" cy="4155739"/>
          </a:xfrm>
        </p:spPr>
        <p:txBody>
          <a:bodyPr>
            <a:normAutofit fontScale="92500" lnSpcReduction="20000"/>
          </a:bodyPr>
          <a:lstStyle/>
          <a:p>
            <a:pPr defTabSz="912813" fontAlgn="base">
              <a:spcBef>
                <a:spcPct val="0"/>
              </a:spcBef>
              <a:spcAft>
                <a:spcPct val="0"/>
              </a:spcAft>
            </a:pPr>
            <a:r>
              <a:rPr lang="en-GB" dirty="0">
                <a:solidFill>
                  <a:srgbClr val="414141"/>
                </a:solidFill>
                <a:latin typeface="Arial" charset="0"/>
                <a:ea typeface="ＭＳ Ｐゴシック" charset="0"/>
                <a:cs typeface="Arial" charset="0"/>
              </a:rPr>
              <a:t>4 teaching days in November and 4 days in May</a:t>
            </a:r>
            <a:endParaRPr lang="en-GB" dirty="0">
              <a:solidFill>
                <a:srgbClr val="FFFFFF"/>
              </a:solidFill>
              <a:latin typeface="Times New Roman" pitchFamily="18" charset="0"/>
              <a:ea typeface="ＭＳ Ｐゴシック" charset="0"/>
              <a:cs typeface="Arial" charset="0"/>
            </a:endParaRPr>
          </a:p>
          <a:p>
            <a:pPr defTabSz="912813" fontAlgn="base">
              <a:spcBef>
                <a:spcPct val="0"/>
              </a:spcBef>
              <a:spcAft>
                <a:spcPct val="0"/>
              </a:spcAft>
            </a:pPr>
            <a:endParaRPr lang="en-GB" dirty="0">
              <a:solidFill>
                <a:srgbClr val="414141"/>
              </a:solidFill>
              <a:latin typeface="Times New Roman" pitchFamily="18" charset="0"/>
              <a:ea typeface="ＭＳ Ｐゴシック" charset="0"/>
              <a:cs typeface="Arial" charset="0"/>
            </a:endParaRPr>
          </a:p>
          <a:p>
            <a:pPr defTabSz="912813" fontAlgn="base">
              <a:spcBef>
                <a:spcPct val="0"/>
              </a:spcBef>
              <a:spcAft>
                <a:spcPct val="0"/>
              </a:spcAft>
            </a:pPr>
            <a:r>
              <a:rPr lang="en-GB" b="1" u="sng" dirty="0">
                <a:solidFill>
                  <a:srgbClr val="414141"/>
                </a:solidFill>
                <a:ea typeface="ＭＳ Ｐゴシック" charset="0"/>
                <a:cs typeface="Arial" charset="0"/>
              </a:rPr>
              <a:t>Four Programme Modules with related assignments</a:t>
            </a:r>
            <a:r>
              <a:rPr lang="en-GB" dirty="0">
                <a:solidFill>
                  <a:srgbClr val="414141"/>
                </a:solidFill>
                <a:ea typeface="ＭＳ Ｐゴシック" charset="0"/>
                <a:cs typeface="Arial" charset="0"/>
              </a:rPr>
              <a:t>:</a:t>
            </a:r>
          </a:p>
          <a:p>
            <a:pPr defTabSz="912813" fontAlgn="base">
              <a:spcBef>
                <a:spcPct val="0"/>
              </a:spcBef>
              <a:spcAft>
                <a:spcPct val="0"/>
              </a:spcAft>
            </a:pPr>
            <a:endParaRPr lang="en-GB" dirty="0">
              <a:solidFill>
                <a:srgbClr val="414141"/>
              </a:solidFill>
              <a:ea typeface="ＭＳ Ｐゴシック" charset="0"/>
              <a:cs typeface="Arial" charset="0"/>
            </a:endParaRPr>
          </a:p>
          <a:p>
            <a:pPr defTabSz="912813" fontAlgn="base">
              <a:spcBef>
                <a:spcPct val="0"/>
              </a:spcBef>
              <a:spcAft>
                <a:spcPct val="0"/>
              </a:spcAft>
            </a:pPr>
            <a:r>
              <a:rPr lang="en-GB" dirty="0">
                <a:solidFill>
                  <a:srgbClr val="414141"/>
                </a:solidFill>
                <a:ea typeface="ＭＳ Ｐゴシック" charset="0"/>
                <a:cs typeface="Arial" charset="0"/>
              </a:rPr>
              <a:t>1. </a:t>
            </a:r>
            <a:r>
              <a:rPr lang="en-GB" b="1" dirty="0">
                <a:solidFill>
                  <a:srgbClr val="414141"/>
                </a:solidFill>
                <a:ea typeface="ＭＳ Ｐゴシック" charset="0"/>
                <a:cs typeface="Arial" charset="0"/>
              </a:rPr>
              <a:t>Subject Knowledge in Research and Clinical Practice</a:t>
            </a:r>
          </a:p>
          <a:p>
            <a:pPr defTabSz="912813" fontAlgn="base">
              <a:spcBef>
                <a:spcPct val="0"/>
              </a:spcBef>
              <a:spcAft>
                <a:spcPct val="0"/>
              </a:spcAft>
            </a:pPr>
            <a:r>
              <a:rPr lang="en-GB" b="1" dirty="0">
                <a:solidFill>
                  <a:srgbClr val="414141"/>
                </a:solidFill>
                <a:ea typeface="ＭＳ Ｐゴシック" charset="0"/>
                <a:cs typeface="Arial" charset="0"/>
              </a:rPr>
              <a:t> (Module lead, Dr Andrew Webb)</a:t>
            </a:r>
          </a:p>
          <a:p>
            <a:pPr defTabSz="912813" fontAlgn="base">
              <a:spcBef>
                <a:spcPct val="0"/>
              </a:spcBef>
              <a:spcAft>
                <a:spcPct val="0"/>
              </a:spcAft>
            </a:pPr>
            <a:endParaRPr lang="en-GB" sz="1000" b="1" dirty="0">
              <a:solidFill>
                <a:srgbClr val="414141"/>
              </a:solidFill>
              <a:ea typeface="ＭＳ Ｐゴシック" charset="0"/>
              <a:cs typeface="Arial" charset="0"/>
            </a:endParaRPr>
          </a:p>
          <a:p>
            <a:pPr defTabSz="912813" fontAlgn="base">
              <a:spcBef>
                <a:spcPct val="0"/>
              </a:spcBef>
              <a:spcAft>
                <a:spcPct val="0"/>
              </a:spcAft>
            </a:pPr>
            <a:r>
              <a:rPr lang="en-GB" b="1" dirty="0">
                <a:solidFill>
                  <a:srgbClr val="414141"/>
                </a:solidFill>
                <a:ea typeface="ＭＳ Ｐゴシック" charset="0"/>
                <a:cs typeface="Arial" charset="0"/>
              </a:rPr>
              <a:t>	</a:t>
            </a:r>
            <a:r>
              <a:rPr lang="en-GB" dirty="0">
                <a:solidFill>
                  <a:srgbClr val="414141"/>
                </a:solidFill>
                <a:ea typeface="ＭＳ Ｐゴシック" charset="0"/>
                <a:cs typeface="Arial" charset="0"/>
              </a:rPr>
              <a:t>Written Assignment: 3000 word research project description 	(Deadline: End of Year 2)</a:t>
            </a:r>
          </a:p>
          <a:p>
            <a:pPr defTabSz="912813" fontAlgn="base">
              <a:spcBef>
                <a:spcPct val="0"/>
              </a:spcBef>
              <a:spcAft>
                <a:spcPct val="0"/>
              </a:spcAft>
            </a:pPr>
            <a:endParaRPr lang="en-GB" sz="800" dirty="0">
              <a:solidFill>
                <a:srgbClr val="414141"/>
              </a:solidFill>
              <a:ea typeface="ＭＳ Ｐゴシック" charset="0"/>
              <a:cs typeface="Arial" charset="0"/>
            </a:endParaRPr>
          </a:p>
          <a:p>
            <a:pPr defTabSz="912813" fontAlgn="base">
              <a:spcBef>
                <a:spcPct val="0"/>
              </a:spcBef>
              <a:spcAft>
                <a:spcPct val="0"/>
              </a:spcAft>
            </a:pPr>
            <a:r>
              <a:rPr lang="en-GB" dirty="0">
                <a:solidFill>
                  <a:srgbClr val="414141"/>
                </a:solidFill>
                <a:ea typeface="ＭＳ Ｐゴシック" charset="0"/>
                <a:cs typeface="Arial" charset="0"/>
              </a:rPr>
              <a:t>2. </a:t>
            </a:r>
            <a:r>
              <a:rPr lang="en-GB" b="1" dirty="0">
                <a:solidFill>
                  <a:srgbClr val="414141"/>
                </a:solidFill>
                <a:ea typeface="ＭＳ Ｐゴシック" charset="0"/>
                <a:cs typeface="Arial" charset="0"/>
              </a:rPr>
              <a:t>Project Development and Grant Writing Skills</a:t>
            </a:r>
          </a:p>
          <a:p>
            <a:pPr defTabSz="912813" fontAlgn="base">
              <a:spcBef>
                <a:spcPct val="0"/>
              </a:spcBef>
              <a:spcAft>
                <a:spcPct val="0"/>
              </a:spcAft>
            </a:pPr>
            <a:r>
              <a:rPr lang="en-GB" b="1" dirty="0">
                <a:solidFill>
                  <a:srgbClr val="414141"/>
                </a:solidFill>
                <a:ea typeface="ＭＳ Ｐゴシック" charset="0"/>
                <a:cs typeface="Arial" charset="0"/>
              </a:rPr>
              <a:t>(Module lead, Dr Alex Dregan)</a:t>
            </a:r>
          </a:p>
          <a:p>
            <a:pPr defTabSz="912813" fontAlgn="base">
              <a:spcBef>
                <a:spcPct val="0"/>
              </a:spcBef>
              <a:spcAft>
                <a:spcPct val="0"/>
              </a:spcAft>
            </a:pPr>
            <a:endParaRPr lang="en-GB" sz="1000" b="1" dirty="0">
              <a:solidFill>
                <a:srgbClr val="414141"/>
              </a:solidFill>
              <a:ea typeface="ＭＳ Ｐゴシック" charset="0"/>
              <a:cs typeface="Arial" charset="0"/>
            </a:endParaRPr>
          </a:p>
          <a:p>
            <a:pPr defTabSz="912813" fontAlgn="base">
              <a:spcBef>
                <a:spcPct val="0"/>
              </a:spcBef>
              <a:spcAft>
                <a:spcPct val="0"/>
              </a:spcAft>
            </a:pPr>
            <a:r>
              <a:rPr lang="en-GB" dirty="0">
                <a:solidFill>
                  <a:srgbClr val="414141"/>
                </a:solidFill>
                <a:ea typeface="ＭＳ Ｐゴシック" charset="0"/>
                <a:cs typeface="Arial" charset="0"/>
              </a:rPr>
              <a:t>	Written Assignment: 3000 word grant proposal 		(Deadline: End of Year 3)</a:t>
            </a:r>
          </a:p>
          <a:p>
            <a:pPr defTabSz="912813" fontAlgn="base">
              <a:spcBef>
                <a:spcPct val="0"/>
              </a:spcBef>
              <a:spcAft>
                <a:spcPct val="0"/>
              </a:spcAft>
            </a:pPr>
            <a:endParaRPr lang="en-GB" dirty="0">
              <a:solidFill>
                <a:srgbClr val="414141"/>
              </a:solidFill>
              <a:ea typeface="ＭＳ Ｐゴシック" charset="0"/>
              <a:cs typeface="Arial" charset="0"/>
            </a:endParaRPr>
          </a:p>
          <a:p>
            <a:pPr defTabSz="912813" fontAlgn="base">
              <a:spcBef>
                <a:spcPct val="0"/>
              </a:spcBef>
              <a:spcAft>
                <a:spcPct val="0"/>
              </a:spcAft>
            </a:pPr>
            <a:r>
              <a:rPr lang="en-GB" dirty="0">
                <a:solidFill>
                  <a:srgbClr val="414141"/>
                </a:solidFill>
                <a:ea typeface="ＭＳ Ｐゴシック" charset="0"/>
                <a:cs typeface="Arial" charset="0"/>
              </a:rPr>
              <a:t>	Oral presentation of research </a:t>
            </a:r>
          </a:p>
          <a:p>
            <a:pPr defTabSz="912813" fontAlgn="base">
              <a:spcBef>
                <a:spcPct val="0"/>
              </a:spcBef>
              <a:spcAft>
                <a:spcPct val="0"/>
              </a:spcAft>
            </a:pPr>
            <a:r>
              <a:rPr lang="en-GB" dirty="0">
                <a:solidFill>
                  <a:srgbClr val="414141"/>
                </a:solidFill>
                <a:ea typeface="ＭＳ Ｐゴシック" charset="0"/>
                <a:cs typeface="Arial" charset="0"/>
              </a:rPr>
              <a:t>	(Complete by End of Year 3)</a:t>
            </a:r>
          </a:p>
        </p:txBody>
      </p:sp>
    </p:spTree>
    <p:extLst>
      <p:ext uri="{BB962C8B-B14F-4D97-AF65-F5344CB8AC3E}">
        <p14:creationId xmlns:p14="http://schemas.microsoft.com/office/powerpoint/2010/main" val="2870105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IAT Research Methods Course</a:t>
            </a:r>
            <a:endParaRPr lang="en-US" dirty="0"/>
          </a:p>
        </p:txBody>
      </p:sp>
      <p:sp>
        <p:nvSpPr>
          <p:cNvPr id="3" name="Slide Number Placeholder 2"/>
          <p:cNvSpPr>
            <a:spLocks noGrp="1"/>
          </p:cNvSpPr>
          <p:nvPr>
            <p:ph type="sldNum" sz="quarter" idx="10"/>
          </p:nvPr>
        </p:nvSpPr>
        <p:spPr/>
        <p:txBody>
          <a:bodyPr/>
          <a:lstStyle/>
          <a:p>
            <a:fld id="{2066355A-084C-D24E-9AD2-7E4FC41EA627}" type="slidenum">
              <a:rPr lang="en-US" smtClean="0"/>
              <a:pPr/>
              <a:t>4</a:t>
            </a:fld>
            <a:endParaRPr lang="en-US" dirty="0"/>
          </a:p>
        </p:txBody>
      </p:sp>
      <p:sp>
        <p:nvSpPr>
          <p:cNvPr id="4" name="Footer Placeholder 3"/>
          <p:cNvSpPr>
            <a:spLocks noGrp="1"/>
          </p:cNvSpPr>
          <p:nvPr>
            <p:ph type="ftr" sz="quarter" idx="11"/>
          </p:nvPr>
        </p:nvSpPr>
        <p:spPr/>
        <p:txBody>
          <a:bodyPr/>
          <a:lstStyle/>
          <a:p>
            <a:r>
              <a:rPr lang="en-US" dirty="0"/>
              <a:t>IAT Research Methods Course</a:t>
            </a:r>
          </a:p>
        </p:txBody>
      </p:sp>
      <p:sp>
        <p:nvSpPr>
          <p:cNvPr id="5" name="Text Placeholder 4"/>
          <p:cNvSpPr>
            <a:spLocks noGrp="1"/>
          </p:cNvSpPr>
          <p:nvPr>
            <p:ph type="body" sz="quarter" idx="12"/>
          </p:nvPr>
        </p:nvSpPr>
        <p:spPr>
          <a:xfrm>
            <a:off x="1185333" y="1970423"/>
            <a:ext cx="7664125" cy="4155739"/>
          </a:xfrm>
        </p:spPr>
        <p:txBody>
          <a:bodyPr vert="horz" lIns="91440" tIns="45720" rIns="91440" bIns="45720" rtlCol="0" anchor="t">
            <a:normAutofit fontScale="92500" lnSpcReduction="20000"/>
          </a:bodyPr>
          <a:lstStyle/>
          <a:p>
            <a:pPr defTabSz="912813" fontAlgn="base">
              <a:spcBef>
                <a:spcPct val="0"/>
              </a:spcBef>
              <a:spcAft>
                <a:spcPct val="0"/>
              </a:spcAft>
            </a:pPr>
            <a:r>
              <a:rPr lang="en-GB" dirty="0">
                <a:solidFill>
                  <a:srgbClr val="414141"/>
                </a:solidFill>
                <a:ea typeface="ＭＳ Ｐゴシック" charset="0"/>
                <a:cs typeface="Arial" charset="0"/>
              </a:rPr>
              <a:t>3. </a:t>
            </a:r>
            <a:r>
              <a:rPr lang="en-GB" b="1" dirty="0">
                <a:solidFill>
                  <a:srgbClr val="414141"/>
                </a:solidFill>
                <a:ea typeface="ＭＳ Ｐゴシック" charset="0"/>
                <a:cs typeface="Arial" charset="0"/>
              </a:rPr>
              <a:t>Research Methods and Ethics </a:t>
            </a:r>
          </a:p>
          <a:p>
            <a:pPr defTabSz="912813" fontAlgn="base">
              <a:spcBef>
                <a:spcPct val="0"/>
              </a:spcBef>
              <a:spcAft>
                <a:spcPct val="0"/>
              </a:spcAft>
            </a:pPr>
            <a:r>
              <a:rPr lang="en-GB" b="1" dirty="0">
                <a:solidFill>
                  <a:srgbClr val="414141"/>
                </a:solidFill>
                <a:ea typeface="ＭＳ Ｐゴシック"/>
                <a:cs typeface="Arial"/>
              </a:rPr>
              <a:t>    (</a:t>
            </a:r>
            <a:r>
              <a:rPr lang="en-GB" b="1" dirty="0">
                <a:solidFill>
                  <a:srgbClr val="414141"/>
                </a:solidFill>
                <a:latin typeface="Arial"/>
                <a:ea typeface="ＭＳ Ｐゴシック"/>
                <a:cs typeface="Arial"/>
              </a:rPr>
              <a:t>Module lead, </a:t>
            </a:r>
            <a:r>
              <a:rPr lang="en-GB" b="1" dirty="0">
                <a:solidFill>
                  <a:srgbClr val="414141"/>
                </a:solidFill>
                <a:ea typeface="ＭＳ Ｐゴシック"/>
                <a:cs typeface="Arial"/>
              </a:rPr>
              <a:t>Prof James Galloway)</a:t>
            </a:r>
          </a:p>
          <a:p>
            <a:pPr defTabSz="912813" fontAlgn="base">
              <a:spcBef>
                <a:spcPct val="0"/>
              </a:spcBef>
              <a:spcAft>
                <a:spcPct val="0"/>
              </a:spcAft>
            </a:pPr>
            <a:endParaRPr lang="en-GB" sz="1000" b="1" dirty="0">
              <a:solidFill>
                <a:srgbClr val="414141"/>
              </a:solidFill>
              <a:ea typeface="ＭＳ Ｐゴシック" charset="0"/>
              <a:cs typeface="Arial" charset="0"/>
            </a:endParaRPr>
          </a:p>
          <a:p>
            <a:pPr defTabSz="912813" fontAlgn="base">
              <a:spcBef>
                <a:spcPct val="0"/>
              </a:spcBef>
              <a:spcAft>
                <a:spcPct val="0"/>
              </a:spcAft>
            </a:pPr>
            <a:r>
              <a:rPr lang="en-GB" dirty="0">
                <a:solidFill>
                  <a:srgbClr val="414141"/>
                </a:solidFill>
                <a:ea typeface="ＭＳ Ｐゴシック" charset="0"/>
                <a:cs typeface="Arial" charset="0"/>
              </a:rPr>
              <a:t>	Written Assignment: Ethics Application based on proposed 	research project (Deadline: End of Year 3)</a:t>
            </a:r>
          </a:p>
          <a:p>
            <a:pPr defTabSz="912813" fontAlgn="base">
              <a:spcBef>
                <a:spcPct val="0"/>
              </a:spcBef>
              <a:spcAft>
                <a:spcPct val="0"/>
              </a:spcAft>
            </a:pPr>
            <a:endParaRPr lang="en-GB" dirty="0">
              <a:solidFill>
                <a:srgbClr val="414141"/>
              </a:solidFill>
              <a:ea typeface="ＭＳ Ｐゴシック" charset="0"/>
              <a:cs typeface="Arial" charset="0"/>
            </a:endParaRPr>
          </a:p>
          <a:p>
            <a:pPr defTabSz="912813" fontAlgn="base">
              <a:spcBef>
                <a:spcPct val="0"/>
              </a:spcBef>
              <a:spcAft>
                <a:spcPct val="0"/>
              </a:spcAft>
            </a:pPr>
            <a:r>
              <a:rPr lang="en-GB" dirty="0">
                <a:solidFill>
                  <a:srgbClr val="414141"/>
                </a:solidFill>
                <a:ea typeface="ＭＳ Ｐゴシック" charset="0"/>
                <a:cs typeface="Arial" charset="0"/>
              </a:rPr>
              <a:t>	Multiple Choice Online test via KEATs</a:t>
            </a:r>
          </a:p>
          <a:p>
            <a:pPr defTabSz="912813" fontAlgn="base">
              <a:spcBef>
                <a:spcPct val="0"/>
              </a:spcBef>
              <a:spcAft>
                <a:spcPct val="0"/>
              </a:spcAft>
            </a:pPr>
            <a:r>
              <a:rPr lang="en-GB" dirty="0">
                <a:solidFill>
                  <a:srgbClr val="414141"/>
                </a:solidFill>
                <a:ea typeface="ＭＳ Ｐゴシック" charset="0"/>
                <a:cs typeface="Arial" charset="0"/>
              </a:rPr>
              <a:t>	(Deadline: Complete in Year 3 – Autumn term)</a:t>
            </a:r>
          </a:p>
          <a:p>
            <a:pPr defTabSz="912813" fontAlgn="base">
              <a:spcBef>
                <a:spcPct val="0"/>
              </a:spcBef>
              <a:spcAft>
                <a:spcPct val="0"/>
              </a:spcAft>
            </a:pPr>
            <a:endParaRPr lang="en-GB" dirty="0">
              <a:solidFill>
                <a:srgbClr val="414141"/>
              </a:solidFill>
              <a:ea typeface="ＭＳ Ｐゴシック" charset="0"/>
              <a:cs typeface="Arial" charset="0"/>
            </a:endParaRPr>
          </a:p>
          <a:p>
            <a:pPr defTabSz="912813" fontAlgn="base">
              <a:spcBef>
                <a:spcPct val="0"/>
              </a:spcBef>
              <a:spcAft>
                <a:spcPct val="0"/>
              </a:spcAft>
            </a:pPr>
            <a:r>
              <a:rPr lang="en-GB" dirty="0">
                <a:solidFill>
                  <a:srgbClr val="414141"/>
                </a:solidFill>
                <a:ea typeface="ＭＳ Ｐゴシック" charset="0"/>
                <a:cs typeface="Arial" charset="0"/>
              </a:rPr>
              <a:t>4. </a:t>
            </a:r>
            <a:r>
              <a:rPr lang="en-GB" b="1" dirty="0">
                <a:solidFill>
                  <a:srgbClr val="414141"/>
                </a:solidFill>
                <a:ea typeface="ＭＳ Ｐゴシック" charset="0"/>
                <a:cs typeface="Arial" charset="0"/>
              </a:rPr>
              <a:t>Statistical Methods and Techniques </a:t>
            </a:r>
          </a:p>
          <a:p>
            <a:pPr defTabSz="912813" fontAlgn="base">
              <a:spcBef>
                <a:spcPct val="0"/>
              </a:spcBef>
              <a:spcAft>
                <a:spcPct val="0"/>
              </a:spcAft>
            </a:pPr>
            <a:r>
              <a:rPr lang="en-GB" b="1" dirty="0">
                <a:solidFill>
                  <a:srgbClr val="414141"/>
                </a:solidFill>
                <a:ea typeface="ＭＳ Ｐゴシック"/>
                <a:cs typeface="Arial"/>
              </a:rPr>
              <a:t>    (Module lead, Dr Sam Norton)</a:t>
            </a:r>
          </a:p>
          <a:p>
            <a:pPr defTabSz="912813" fontAlgn="base">
              <a:spcBef>
                <a:spcPct val="0"/>
              </a:spcBef>
              <a:spcAft>
                <a:spcPct val="0"/>
              </a:spcAft>
            </a:pPr>
            <a:endParaRPr lang="en-GB" sz="1000" b="1" dirty="0">
              <a:solidFill>
                <a:srgbClr val="414141"/>
              </a:solidFill>
              <a:ea typeface="ＭＳ Ｐゴシック" charset="0"/>
              <a:cs typeface="Arial" charset="0"/>
            </a:endParaRPr>
          </a:p>
          <a:p>
            <a:pPr defTabSz="912813" fontAlgn="base">
              <a:spcBef>
                <a:spcPct val="0"/>
              </a:spcBef>
              <a:spcAft>
                <a:spcPct val="0"/>
              </a:spcAft>
            </a:pPr>
            <a:r>
              <a:rPr lang="en-GB" dirty="0">
                <a:solidFill>
                  <a:srgbClr val="414141"/>
                </a:solidFill>
                <a:ea typeface="ＭＳ Ｐゴシック" charset="0"/>
                <a:cs typeface="Arial" charset="0"/>
              </a:rPr>
              <a:t>	Level I </a:t>
            </a:r>
            <a:r>
              <a:rPr lang="en-GB" dirty="0">
                <a:solidFill>
                  <a:srgbClr val="414141"/>
                </a:solidFill>
                <a:latin typeface="Arial" charset="0"/>
                <a:ea typeface="ＭＳ Ｐゴシック" charset="0"/>
                <a:cs typeface="Arial" charset="0"/>
              </a:rPr>
              <a:t>Course Work </a:t>
            </a:r>
            <a:r>
              <a:rPr lang="en-GB" dirty="0">
                <a:solidFill>
                  <a:srgbClr val="414141"/>
                </a:solidFill>
                <a:ea typeface="ＭＳ Ｐゴシック" charset="0"/>
                <a:cs typeface="Arial" charset="0"/>
              </a:rPr>
              <a:t>: Introductory; </a:t>
            </a:r>
          </a:p>
          <a:p>
            <a:pPr defTabSz="912813" fontAlgn="base">
              <a:spcBef>
                <a:spcPct val="0"/>
              </a:spcBef>
              <a:spcAft>
                <a:spcPct val="0"/>
              </a:spcAft>
            </a:pPr>
            <a:r>
              <a:rPr lang="en-GB" dirty="0">
                <a:solidFill>
                  <a:srgbClr val="414141"/>
                </a:solidFill>
                <a:ea typeface="ＭＳ Ｐゴシック"/>
                <a:cs typeface="Arial"/>
              </a:rPr>
              <a:t>	Level II an III </a:t>
            </a:r>
            <a:r>
              <a:rPr lang="en-GB" dirty="0">
                <a:solidFill>
                  <a:srgbClr val="414141"/>
                </a:solidFill>
                <a:latin typeface="Arial"/>
                <a:ea typeface="ＭＳ Ｐゴシック"/>
                <a:cs typeface="Arial"/>
              </a:rPr>
              <a:t>Course Work </a:t>
            </a:r>
            <a:r>
              <a:rPr lang="en-GB" dirty="0">
                <a:solidFill>
                  <a:srgbClr val="414141"/>
                </a:solidFill>
                <a:ea typeface="ＭＳ Ｐゴシック"/>
                <a:cs typeface="Arial"/>
              </a:rPr>
              <a:t>: Intermediate &amp; Advanced</a:t>
            </a:r>
          </a:p>
          <a:p>
            <a:pPr defTabSz="912813" fontAlgn="base">
              <a:spcBef>
                <a:spcPct val="0"/>
              </a:spcBef>
              <a:spcAft>
                <a:spcPct val="0"/>
              </a:spcAft>
            </a:pPr>
            <a:r>
              <a:rPr lang="en-GB" dirty="0">
                <a:solidFill>
                  <a:srgbClr val="414141"/>
                </a:solidFill>
                <a:ea typeface="ＭＳ Ｐゴシック" charset="0"/>
                <a:cs typeface="Arial" charset="0"/>
              </a:rPr>
              <a:t>	</a:t>
            </a:r>
          </a:p>
          <a:p>
            <a:pPr marL="993775" defTabSz="912813" fontAlgn="base">
              <a:spcBef>
                <a:spcPct val="0"/>
              </a:spcBef>
              <a:spcAft>
                <a:spcPct val="0"/>
              </a:spcAft>
              <a:tabLst>
                <a:tab pos="993775" algn="l"/>
              </a:tabLst>
            </a:pPr>
            <a:r>
              <a:rPr lang="en-GB" dirty="0">
                <a:solidFill>
                  <a:srgbClr val="414141"/>
                </a:solidFill>
                <a:ea typeface="ＭＳ Ｐゴシック" charset="0"/>
                <a:cs typeface="Arial" charset="0"/>
              </a:rPr>
              <a:t>(Deadline: All levels to be completed </a:t>
            </a:r>
            <a:r>
              <a:rPr lang="en-GB" b="1" i="1" dirty="0">
                <a:solidFill>
                  <a:srgbClr val="414141"/>
                </a:solidFill>
                <a:ea typeface="ＭＳ Ｐゴシック" charset="0"/>
                <a:cs typeface="Arial" charset="0"/>
              </a:rPr>
              <a:t>in order </a:t>
            </a:r>
            <a:r>
              <a:rPr lang="en-GB" dirty="0">
                <a:solidFill>
                  <a:srgbClr val="414141"/>
                </a:solidFill>
                <a:ea typeface="ＭＳ Ｐゴシック" charset="0"/>
                <a:cs typeface="Arial" charset="0"/>
              </a:rPr>
              <a:t>by the End of Year 3; Two assignments: Statistics Level I; Statistics Level II &amp; III joint assignment)</a:t>
            </a:r>
          </a:p>
        </p:txBody>
      </p:sp>
    </p:spTree>
    <p:extLst>
      <p:ext uri="{BB962C8B-B14F-4D97-AF65-F5344CB8AC3E}">
        <p14:creationId xmlns:p14="http://schemas.microsoft.com/office/powerpoint/2010/main" val="3479251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Additional Requirements</a:t>
            </a:r>
            <a:endParaRPr lang="en-US" dirty="0"/>
          </a:p>
        </p:txBody>
      </p:sp>
      <p:sp>
        <p:nvSpPr>
          <p:cNvPr id="3" name="Slide Number Placeholder 2"/>
          <p:cNvSpPr>
            <a:spLocks noGrp="1"/>
          </p:cNvSpPr>
          <p:nvPr>
            <p:ph type="sldNum" sz="quarter" idx="10"/>
          </p:nvPr>
        </p:nvSpPr>
        <p:spPr/>
        <p:txBody>
          <a:bodyPr/>
          <a:lstStyle/>
          <a:p>
            <a:fld id="{2066355A-084C-D24E-9AD2-7E4FC41EA627}" type="slidenum">
              <a:rPr lang="en-US" smtClean="0"/>
              <a:pPr/>
              <a:t>5</a:t>
            </a:fld>
            <a:endParaRPr lang="en-US" dirty="0"/>
          </a:p>
        </p:txBody>
      </p:sp>
      <p:sp>
        <p:nvSpPr>
          <p:cNvPr id="4" name="Footer Placeholder 3"/>
          <p:cNvSpPr>
            <a:spLocks noGrp="1"/>
          </p:cNvSpPr>
          <p:nvPr>
            <p:ph type="ftr" sz="quarter" idx="11"/>
          </p:nvPr>
        </p:nvSpPr>
        <p:spPr/>
        <p:txBody>
          <a:bodyPr/>
          <a:lstStyle/>
          <a:p>
            <a:r>
              <a:rPr lang="en-US" dirty="0"/>
              <a:t>IAT Research Methods Course</a:t>
            </a:r>
          </a:p>
        </p:txBody>
      </p:sp>
      <p:sp>
        <p:nvSpPr>
          <p:cNvPr id="5" name="Text Placeholder 4"/>
          <p:cNvSpPr>
            <a:spLocks noGrp="1"/>
          </p:cNvSpPr>
          <p:nvPr>
            <p:ph type="body" sz="quarter" idx="12"/>
          </p:nvPr>
        </p:nvSpPr>
        <p:spPr>
          <a:xfrm>
            <a:off x="1185333" y="1819747"/>
            <a:ext cx="7664125" cy="4536603"/>
          </a:xfrm>
        </p:spPr>
        <p:txBody>
          <a:bodyPr vert="horz" lIns="91440" tIns="45720" rIns="91440" bIns="45720" rtlCol="0" anchor="t">
            <a:normAutofit fontScale="62500" lnSpcReduction="20000"/>
          </a:bodyPr>
          <a:lstStyle/>
          <a:p>
            <a:pPr>
              <a:lnSpc>
                <a:spcPct val="170000"/>
              </a:lnSpc>
            </a:pPr>
            <a:endParaRPr lang="en-GB" u="sng" dirty="0"/>
          </a:p>
          <a:p>
            <a:pPr>
              <a:lnSpc>
                <a:spcPct val="170000"/>
              </a:lnSpc>
              <a:buFont typeface="Arial" panose="020B0604020202020204" pitchFamily="34" charset="0"/>
              <a:buChar char="•"/>
            </a:pPr>
            <a:r>
              <a:rPr lang="en-GB" dirty="0"/>
              <a:t>Mandatory attendance; completion of all coursework and written assignments </a:t>
            </a:r>
          </a:p>
          <a:p>
            <a:pPr>
              <a:lnSpc>
                <a:spcPct val="170000"/>
              </a:lnSpc>
              <a:buFont typeface="Arial" panose="020B0604020202020204" pitchFamily="34" charset="0"/>
              <a:buChar char="•"/>
            </a:pPr>
            <a:r>
              <a:rPr lang="en-GB" dirty="0"/>
              <a:t>Monitoring support and additional training</a:t>
            </a:r>
          </a:p>
          <a:p>
            <a:pPr>
              <a:lnSpc>
                <a:spcPct val="170000"/>
              </a:lnSpc>
            </a:pPr>
            <a:r>
              <a:rPr lang="en-AU" altLang="en-US" dirty="0"/>
              <a:t>	</a:t>
            </a:r>
            <a:r>
              <a:rPr lang="en-AU" altLang="en-US" b="1" dirty="0"/>
              <a:t>Research Methods Training Report:</a:t>
            </a:r>
            <a:r>
              <a:rPr lang="en-AU" altLang="en-US" dirty="0"/>
              <a:t> Due every 6 months in January &amp; July</a:t>
            </a:r>
          </a:p>
          <a:p>
            <a:pPr lvl="3">
              <a:lnSpc>
                <a:spcPct val="170000"/>
              </a:lnSpc>
            </a:pPr>
            <a:r>
              <a:rPr lang="en-GB" dirty="0">
                <a:solidFill>
                  <a:srgbClr val="414141"/>
                </a:solidFill>
              </a:rPr>
              <a:t>Provides information &amp; updates on research plans; related methods training during research placement/blocks</a:t>
            </a:r>
          </a:p>
          <a:p>
            <a:pPr lvl="3">
              <a:lnSpc>
                <a:spcPct val="170000"/>
              </a:lnSpc>
            </a:pPr>
            <a:r>
              <a:rPr lang="en-GB" dirty="0">
                <a:solidFill>
                  <a:srgbClr val="414141"/>
                </a:solidFill>
              </a:rPr>
              <a:t>Captures methodological skill development, self-directed learning &amp; additional teaching contact time outside of the course meetings</a:t>
            </a:r>
          </a:p>
          <a:p>
            <a:pPr lvl="3">
              <a:lnSpc>
                <a:spcPct val="170000"/>
              </a:lnSpc>
            </a:pPr>
            <a:r>
              <a:rPr lang="en-GB" dirty="0">
                <a:solidFill>
                  <a:srgbClr val="414141"/>
                </a:solidFill>
              </a:rPr>
              <a:t>Captures supervision and additional support</a:t>
            </a:r>
          </a:p>
          <a:p>
            <a:pPr lvl="3">
              <a:lnSpc>
                <a:spcPct val="170000"/>
              </a:lnSpc>
            </a:pPr>
            <a:r>
              <a:rPr lang="en-GB" dirty="0">
                <a:solidFill>
                  <a:srgbClr val="414141"/>
                </a:solidFill>
              </a:rPr>
              <a:t>Reviewed by Programme Board of Examiners for the course</a:t>
            </a:r>
          </a:p>
          <a:p>
            <a:pPr marL="447675" lvl="3" indent="0">
              <a:lnSpc>
                <a:spcPct val="170000"/>
              </a:lnSpc>
              <a:buNone/>
            </a:pPr>
            <a:r>
              <a:rPr lang="en-GB" b="1" dirty="0">
                <a:solidFill>
                  <a:srgbClr val="414141"/>
                </a:solidFill>
              </a:rPr>
              <a:t>Student Evaluation of Supervisory Arrangements</a:t>
            </a:r>
            <a:r>
              <a:rPr lang="en-GB" dirty="0">
                <a:solidFill>
                  <a:srgbClr val="414141"/>
                </a:solidFill>
              </a:rPr>
              <a:t>: Due every 6 months in January &amp; July</a:t>
            </a:r>
          </a:p>
          <a:p>
            <a:pPr marL="1597025" lvl="3" indent="-342900">
              <a:lnSpc>
                <a:spcPct val="170000"/>
              </a:lnSpc>
              <a:buFontTx/>
              <a:buChar char="-"/>
            </a:pPr>
            <a:r>
              <a:rPr lang="en-GB" dirty="0">
                <a:solidFill>
                  <a:srgbClr val="414141"/>
                </a:solidFill>
              </a:rPr>
              <a:t>Provides information on the level of supervision received by a trainee and allows to identify any issues related to the supervision</a:t>
            </a:r>
          </a:p>
          <a:p>
            <a:pPr marL="1254125" lvl="3" indent="0">
              <a:lnSpc>
                <a:spcPct val="170000"/>
              </a:lnSpc>
              <a:buNone/>
            </a:pPr>
            <a:endParaRPr lang="en-GB" dirty="0">
              <a:solidFill>
                <a:srgbClr val="414141"/>
              </a:solidFill>
            </a:endParaRPr>
          </a:p>
        </p:txBody>
      </p:sp>
    </p:spTree>
    <p:extLst>
      <p:ext uri="{BB962C8B-B14F-4D97-AF65-F5344CB8AC3E}">
        <p14:creationId xmlns:p14="http://schemas.microsoft.com/office/powerpoint/2010/main" val="3363541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Monitoring Outputs - </a:t>
            </a:r>
            <a:r>
              <a:rPr lang="en-GB" dirty="0" err="1"/>
              <a:t>ORCiD</a:t>
            </a:r>
            <a:endParaRPr lang="en-US" dirty="0"/>
          </a:p>
        </p:txBody>
      </p:sp>
      <p:sp>
        <p:nvSpPr>
          <p:cNvPr id="3" name="Slide Number Placeholder 2"/>
          <p:cNvSpPr>
            <a:spLocks noGrp="1"/>
          </p:cNvSpPr>
          <p:nvPr>
            <p:ph type="sldNum" sz="quarter" idx="10"/>
          </p:nvPr>
        </p:nvSpPr>
        <p:spPr/>
        <p:txBody>
          <a:bodyPr/>
          <a:lstStyle/>
          <a:p>
            <a:fld id="{2066355A-084C-D24E-9AD2-7E4FC41EA627}" type="slidenum">
              <a:rPr lang="en-US" smtClean="0"/>
              <a:pPr/>
              <a:t>6</a:t>
            </a:fld>
            <a:endParaRPr lang="en-US" dirty="0"/>
          </a:p>
        </p:txBody>
      </p:sp>
      <p:sp>
        <p:nvSpPr>
          <p:cNvPr id="4" name="Footer Placeholder 3"/>
          <p:cNvSpPr>
            <a:spLocks noGrp="1"/>
          </p:cNvSpPr>
          <p:nvPr>
            <p:ph type="ftr" sz="quarter" idx="11"/>
          </p:nvPr>
        </p:nvSpPr>
        <p:spPr/>
        <p:txBody>
          <a:bodyPr/>
          <a:lstStyle/>
          <a:p>
            <a:r>
              <a:rPr lang="en-US" dirty="0"/>
              <a:t>IAT Research Methods Course</a:t>
            </a:r>
          </a:p>
        </p:txBody>
      </p:sp>
      <p:sp>
        <p:nvSpPr>
          <p:cNvPr id="5" name="Text Placeholder 4"/>
          <p:cNvSpPr>
            <a:spLocks noGrp="1"/>
          </p:cNvSpPr>
          <p:nvPr>
            <p:ph type="body" sz="quarter" idx="12"/>
          </p:nvPr>
        </p:nvSpPr>
        <p:spPr>
          <a:xfrm>
            <a:off x="1185333" y="1819747"/>
            <a:ext cx="7664125" cy="4536603"/>
          </a:xfrm>
        </p:spPr>
        <p:txBody>
          <a:bodyPr>
            <a:normAutofit fontScale="70000" lnSpcReduction="20000"/>
          </a:bodyPr>
          <a:lstStyle/>
          <a:p>
            <a:pPr>
              <a:lnSpc>
                <a:spcPct val="170000"/>
              </a:lnSpc>
            </a:pPr>
            <a:endParaRPr lang="en-GB" u="sng" dirty="0"/>
          </a:p>
          <a:p>
            <a:pPr>
              <a:lnSpc>
                <a:spcPct val="150000"/>
              </a:lnSpc>
              <a:spcBef>
                <a:spcPts val="0"/>
              </a:spcBef>
              <a:buFont typeface="Arial" panose="020B0604020202020204" pitchFamily="34" charset="0"/>
              <a:buChar char="•"/>
            </a:pPr>
            <a:r>
              <a:rPr lang="en-GB" dirty="0"/>
              <a:t>The Open Researcher and Contributor ID (</a:t>
            </a:r>
            <a:r>
              <a:rPr lang="en-GB" dirty="0" err="1"/>
              <a:t>ORCiD</a:t>
            </a:r>
            <a:r>
              <a:rPr lang="en-GB" dirty="0"/>
              <a:t>) is a personal identifier that uniquely distinguishes you from other researchers, even if they have the same name</a:t>
            </a:r>
          </a:p>
          <a:p>
            <a:pPr>
              <a:lnSpc>
                <a:spcPct val="150000"/>
              </a:lnSpc>
              <a:spcBef>
                <a:spcPts val="0"/>
              </a:spcBef>
              <a:buFont typeface="Arial" panose="020B0604020202020204" pitchFamily="34" charset="0"/>
              <a:buChar char="•"/>
            </a:pPr>
            <a:r>
              <a:rPr lang="en-GB" dirty="0"/>
              <a:t>Enables links to be created between you and your research activities (e.g. your research outputs, grants and employment history) </a:t>
            </a:r>
          </a:p>
          <a:p>
            <a:pPr>
              <a:lnSpc>
                <a:spcPct val="150000"/>
              </a:lnSpc>
              <a:spcBef>
                <a:spcPts val="0"/>
              </a:spcBef>
              <a:buFont typeface="Arial" panose="020B0604020202020204" pitchFamily="34" charset="0"/>
              <a:buChar char="•"/>
            </a:pPr>
            <a:r>
              <a:rPr lang="en-GB" dirty="0"/>
              <a:t>Required by many funders</a:t>
            </a:r>
          </a:p>
          <a:p>
            <a:pPr>
              <a:lnSpc>
                <a:spcPct val="150000"/>
              </a:lnSpc>
              <a:spcBef>
                <a:spcPts val="0"/>
              </a:spcBef>
              <a:buFont typeface="Arial" panose="020B0604020202020204" pitchFamily="34" charset="0"/>
              <a:buChar char="•"/>
            </a:pPr>
            <a:endParaRPr lang="en-GB" dirty="0"/>
          </a:p>
          <a:p>
            <a:pPr>
              <a:lnSpc>
                <a:spcPct val="150000"/>
              </a:lnSpc>
              <a:spcBef>
                <a:spcPts val="0"/>
              </a:spcBef>
              <a:buFont typeface="Arial" panose="020B0604020202020204" pitchFamily="34" charset="0"/>
              <a:buChar char="•"/>
            </a:pPr>
            <a:r>
              <a:rPr lang="en-GB" dirty="0"/>
              <a:t>Best way to create an </a:t>
            </a:r>
            <a:r>
              <a:rPr lang="en-GB" dirty="0" err="1"/>
              <a:t>ORCiD</a:t>
            </a:r>
            <a:r>
              <a:rPr lang="en-GB" dirty="0"/>
              <a:t> ID is by setting up your Pure account (King’s Research Portal)</a:t>
            </a:r>
          </a:p>
          <a:p>
            <a:pPr>
              <a:lnSpc>
                <a:spcPct val="150000"/>
              </a:lnSpc>
              <a:spcBef>
                <a:spcPts val="0"/>
              </a:spcBef>
              <a:buFont typeface="Arial" panose="020B0604020202020204" pitchFamily="34" charset="0"/>
              <a:buChar char="•"/>
            </a:pPr>
            <a:r>
              <a:rPr lang="en-GB" dirty="0"/>
              <a:t>This will link your new </a:t>
            </a:r>
            <a:r>
              <a:rPr lang="en-GB" dirty="0" err="1"/>
              <a:t>ORCiD</a:t>
            </a:r>
            <a:r>
              <a:rPr lang="en-GB" dirty="0"/>
              <a:t> to the university’s internal systems</a:t>
            </a:r>
          </a:p>
          <a:p>
            <a:pPr>
              <a:lnSpc>
                <a:spcPct val="150000"/>
              </a:lnSpc>
              <a:spcBef>
                <a:spcPts val="0"/>
              </a:spcBef>
              <a:buFont typeface="Arial" panose="020B0604020202020204" pitchFamily="34" charset="0"/>
              <a:buChar char="•"/>
            </a:pPr>
            <a:r>
              <a:rPr lang="en-GB" dirty="0"/>
              <a:t>If you already have an </a:t>
            </a:r>
            <a:r>
              <a:rPr lang="en-GB" dirty="0" err="1"/>
              <a:t>ORCiD</a:t>
            </a:r>
            <a:r>
              <a:rPr lang="en-GB" dirty="0"/>
              <a:t>, please use Pure to make a link to King’s so that you get the maximum benefit. </a:t>
            </a:r>
          </a:p>
          <a:p>
            <a:pPr>
              <a:lnSpc>
                <a:spcPct val="150000"/>
              </a:lnSpc>
              <a:spcBef>
                <a:spcPts val="0"/>
              </a:spcBef>
              <a:buFont typeface="Arial" panose="020B0604020202020204" pitchFamily="34" charset="0"/>
              <a:buChar char="•"/>
            </a:pPr>
            <a:r>
              <a:rPr lang="en-GB" dirty="0"/>
              <a:t>For more information please search for </a:t>
            </a:r>
            <a:r>
              <a:rPr lang="en-GB" dirty="0" err="1"/>
              <a:t>ORCiD</a:t>
            </a:r>
            <a:r>
              <a:rPr lang="en-GB" dirty="0"/>
              <a:t> on the KCL website (</a:t>
            </a:r>
            <a:r>
              <a:rPr lang="en-GB" dirty="0">
                <a:hlinkClick r:id="rId3"/>
              </a:rPr>
              <a:t>www.kcl.ac.uk</a:t>
            </a:r>
            <a:r>
              <a:rPr lang="en-GB" dirty="0"/>
              <a:t>).</a:t>
            </a:r>
          </a:p>
        </p:txBody>
      </p:sp>
    </p:spTree>
    <p:extLst>
      <p:ext uri="{BB962C8B-B14F-4D97-AF65-F5344CB8AC3E}">
        <p14:creationId xmlns:p14="http://schemas.microsoft.com/office/powerpoint/2010/main" val="2891104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IAT Research Methods Course</a:t>
            </a:r>
            <a:endParaRPr lang="en-US" dirty="0"/>
          </a:p>
        </p:txBody>
      </p:sp>
      <p:sp>
        <p:nvSpPr>
          <p:cNvPr id="3" name="Slide Number Placeholder 2"/>
          <p:cNvSpPr>
            <a:spLocks noGrp="1"/>
          </p:cNvSpPr>
          <p:nvPr>
            <p:ph type="sldNum" sz="quarter" idx="10"/>
          </p:nvPr>
        </p:nvSpPr>
        <p:spPr/>
        <p:txBody>
          <a:bodyPr/>
          <a:lstStyle/>
          <a:p>
            <a:fld id="{2066355A-084C-D24E-9AD2-7E4FC41EA627}" type="slidenum">
              <a:rPr lang="en-US" smtClean="0"/>
              <a:pPr/>
              <a:t>7</a:t>
            </a:fld>
            <a:endParaRPr lang="en-US" dirty="0"/>
          </a:p>
        </p:txBody>
      </p:sp>
      <p:sp>
        <p:nvSpPr>
          <p:cNvPr id="4" name="Footer Placeholder 3"/>
          <p:cNvSpPr>
            <a:spLocks noGrp="1"/>
          </p:cNvSpPr>
          <p:nvPr>
            <p:ph type="ftr" sz="quarter" idx="11"/>
          </p:nvPr>
        </p:nvSpPr>
        <p:spPr/>
        <p:txBody>
          <a:bodyPr/>
          <a:lstStyle/>
          <a:p>
            <a:r>
              <a:rPr lang="en-US" dirty="0"/>
              <a:t>IAT Research Methods Course</a:t>
            </a:r>
          </a:p>
        </p:txBody>
      </p:sp>
      <p:sp>
        <p:nvSpPr>
          <p:cNvPr id="5" name="Text Placeholder 4"/>
          <p:cNvSpPr>
            <a:spLocks noGrp="1"/>
          </p:cNvSpPr>
          <p:nvPr>
            <p:ph type="body" sz="quarter" idx="12"/>
          </p:nvPr>
        </p:nvSpPr>
        <p:spPr>
          <a:xfrm>
            <a:off x="1185333" y="1819747"/>
            <a:ext cx="7664125" cy="4536603"/>
          </a:xfrm>
        </p:spPr>
        <p:txBody>
          <a:bodyPr>
            <a:normAutofit fontScale="92500" lnSpcReduction="10000"/>
          </a:bodyPr>
          <a:lstStyle/>
          <a:p>
            <a:r>
              <a:rPr lang="en-GB" sz="1700" dirty="0"/>
              <a:t>Two shared central aims: </a:t>
            </a:r>
          </a:p>
          <a:p>
            <a:endParaRPr lang="en-GB" sz="900" dirty="0"/>
          </a:p>
          <a:p>
            <a:pPr lvl="1">
              <a:buFont typeface="Arial" panose="020B0604020202020204" pitchFamily="34" charset="0"/>
              <a:buChar char="•"/>
            </a:pPr>
            <a:r>
              <a:rPr lang="en-GB" sz="1500" dirty="0"/>
              <a:t>Submission of a competitive fellowship/grant application to a major funding body</a:t>
            </a:r>
          </a:p>
          <a:p>
            <a:pPr lvl="1">
              <a:buFont typeface="Arial" panose="020B0604020202020204" pitchFamily="34" charset="0"/>
              <a:buChar char="•"/>
            </a:pPr>
            <a:r>
              <a:rPr lang="en-GB" sz="1500" dirty="0"/>
              <a:t>Receipt of a Certificate in Applied Research Methods </a:t>
            </a:r>
          </a:p>
          <a:p>
            <a:endParaRPr lang="en-GB" sz="1400" dirty="0"/>
          </a:p>
          <a:p>
            <a:r>
              <a:rPr lang="en-GB" sz="1400" b="1" dirty="0"/>
              <a:t>IAT Course Days in 2023/24:</a:t>
            </a:r>
          </a:p>
          <a:p>
            <a:endParaRPr lang="en-GB" sz="1400" b="1" dirty="0"/>
          </a:p>
          <a:p>
            <a:r>
              <a:rPr lang="en-GB" sz="1400" u="sng" dirty="0"/>
              <a:t>November 2023 </a:t>
            </a:r>
          </a:p>
          <a:p>
            <a:r>
              <a:rPr lang="en-GB" sz="1400" dirty="0"/>
              <a:t>• </a:t>
            </a:r>
            <a:r>
              <a:rPr lang="en-GB" sz="1400" b="1" dirty="0"/>
              <a:t>Monday 6th November </a:t>
            </a:r>
            <a:r>
              <a:rPr lang="en-GB" sz="1400" dirty="0"/>
              <a:t>– Room 2.48, Franklin-Wilkins Building, Waterloo Campus </a:t>
            </a:r>
          </a:p>
          <a:p>
            <a:r>
              <a:rPr lang="en-GB" sz="1400" dirty="0"/>
              <a:t>• </a:t>
            </a:r>
            <a:r>
              <a:rPr lang="en-GB" sz="1400" b="1" dirty="0"/>
              <a:t>Tuesday 7th November (Statistics I) </a:t>
            </a:r>
            <a:r>
              <a:rPr lang="en-GB" sz="1400" dirty="0"/>
              <a:t>- Computer Room G1 E, Hodgkin Building, Guy’s Campus </a:t>
            </a:r>
          </a:p>
          <a:p>
            <a:r>
              <a:rPr lang="en-GB" sz="1400" dirty="0"/>
              <a:t>• </a:t>
            </a:r>
            <a:r>
              <a:rPr lang="en-GB" sz="1400" b="1" dirty="0"/>
              <a:t>Friday 17th November (Statistics II) </a:t>
            </a:r>
            <a:r>
              <a:rPr lang="en-GB" sz="1400" dirty="0"/>
              <a:t>- Computer Room G1 E, Hodgkin Building, Guy’s Campus </a:t>
            </a:r>
          </a:p>
          <a:p>
            <a:r>
              <a:rPr lang="en-GB" sz="1400" dirty="0"/>
              <a:t>• </a:t>
            </a:r>
            <a:r>
              <a:rPr lang="en-GB" sz="1400" b="1" dirty="0"/>
              <a:t>Monday 20th November </a:t>
            </a:r>
            <a:r>
              <a:rPr lang="en-GB" sz="1400" dirty="0"/>
              <a:t>– Room 2.48, Franklin-Wilkins Building, Waterloo Campus </a:t>
            </a:r>
          </a:p>
          <a:p>
            <a:r>
              <a:rPr lang="en-GB" sz="1400" dirty="0"/>
              <a:t> </a:t>
            </a:r>
          </a:p>
          <a:p>
            <a:endParaRPr lang="en-GB" sz="1400" dirty="0"/>
          </a:p>
          <a:p>
            <a:r>
              <a:rPr lang="en-GB" sz="1400" u="sng" dirty="0"/>
              <a:t>April/May 2024</a:t>
            </a:r>
          </a:p>
          <a:p>
            <a:r>
              <a:rPr lang="en-GB" sz="1400" dirty="0"/>
              <a:t>• </a:t>
            </a:r>
            <a:r>
              <a:rPr lang="en-GB" sz="1400" b="1" dirty="0"/>
              <a:t>Tuesday 30th April </a:t>
            </a:r>
            <a:r>
              <a:rPr lang="en-GB" sz="1400" dirty="0"/>
              <a:t>- location tbc</a:t>
            </a:r>
          </a:p>
          <a:p>
            <a:r>
              <a:rPr lang="en-GB" sz="1400" dirty="0"/>
              <a:t>• </a:t>
            </a:r>
            <a:r>
              <a:rPr lang="en-GB" sz="1400" b="1" dirty="0"/>
              <a:t>Tuesday 7th May (Statistics II)</a:t>
            </a:r>
            <a:r>
              <a:rPr lang="en-GB" sz="1400" dirty="0"/>
              <a:t> - location tbc</a:t>
            </a:r>
          </a:p>
          <a:p>
            <a:r>
              <a:rPr lang="en-GB" sz="1400" dirty="0"/>
              <a:t>• </a:t>
            </a:r>
            <a:r>
              <a:rPr lang="en-GB" sz="1400" b="1" dirty="0"/>
              <a:t>Friday 17th May </a:t>
            </a:r>
            <a:r>
              <a:rPr lang="en-GB" sz="1400" dirty="0"/>
              <a:t>– (Statistics III) - location tbc</a:t>
            </a:r>
          </a:p>
          <a:p>
            <a:r>
              <a:rPr lang="en-GB" sz="1400" dirty="0"/>
              <a:t>• </a:t>
            </a:r>
            <a:r>
              <a:rPr lang="en-GB" sz="1400" b="1" dirty="0"/>
              <a:t>Monday 20th May </a:t>
            </a:r>
            <a:r>
              <a:rPr lang="en-GB" sz="1400" dirty="0"/>
              <a:t>- location tbc</a:t>
            </a:r>
          </a:p>
        </p:txBody>
      </p:sp>
    </p:spTree>
    <p:extLst>
      <p:ext uri="{BB962C8B-B14F-4D97-AF65-F5344CB8AC3E}">
        <p14:creationId xmlns:p14="http://schemas.microsoft.com/office/powerpoint/2010/main" val="266810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Course Handbook</a:t>
            </a:r>
            <a:endParaRPr lang="en-US" dirty="0"/>
          </a:p>
        </p:txBody>
      </p:sp>
      <p:sp>
        <p:nvSpPr>
          <p:cNvPr id="3" name="Slide Number Placeholder 2"/>
          <p:cNvSpPr>
            <a:spLocks noGrp="1"/>
          </p:cNvSpPr>
          <p:nvPr>
            <p:ph type="sldNum" sz="quarter" idx="10"/>
          </p:nvPr>
        </p:nvSpPr>
        <p:spPr/>
        <p:txBody>
          <a:bodyPr/>
          <a:lstStyle/>
          <a:p>
            <a:fld id="{2066355A-084C-D24E-9AD2-7E4FC41EA627}" type="slidenum">
              <a:rPr lang="en-US" smtClean="0"/>
              <a:pPr/>
              <a:t>8</a:t>
            </a:fld>
            <a:endParaRPr lang="en-US" dirty="0"/>
          </a:p>
        </p:txBody>
      </p:sp>
      <p:sp>
        <p:nvSpPr>
          <p:cNvPr id="4" name="Footer Placeholder 3"/>
          <p:cNvSpPr>
            <a:spLocks noGrp="1"/>
          </p:cNvSpPr>
          <p:nvPr>
            <p:ph type="ftr" sz="quarter" idx="11"/>
          </p:nvPr>
        </p:nvSpPr>
        <p:spPr/>
        <p:txBody>
          <a:bodyPr/>
          <a:lstStyle/>
          <a:p>
            <a:r>
              <a:rPr lang="en-US" dirty="0"/>
              <a:t>IAT Research Methods Course</a:t>
            </a:r>
          </a:p>
        </p:txBody>
      </p:sp>
      <p:sp>
        <p:nvSpPr>
          <p:cNvPr id="5" name="Text Placeholder 4"/>
          <p:cNvSpPr>
            <a:spLocks noGrp="1"/>
          </p:cNvSpPr>
          <p:nvPr>
            <p:ph type="body" sz="quarter" idx="12"/>
          </p:nvPr>
        </p:nvSpPr>
        <p:spPr>
          <a:xfrm>
            <a:off x="1185333" y="1819747"/>
            <a:ext cx="7664125" cy="4536603"/>
          </a:xfrm>
        </p:spPr>
        <p:txBody>
          <a:bodyPr>
            <a:normAutofit fontScale="70000" lnSpcReduction="20000"/>
          </a:bodyPr>
          <a:lstStyle/>
          <a:p>
            <a:pPr marL="285750" indent="-285750">
              <a:lnSpc>
                <a:spcPct val="150000"/>
              </a:lnSpc>
              <a:spcBef>
                <a:spcPts val="0"/>
              </a:spcBef>
              <a:buFont typeface="Arial" panose="020B0604020202020204" pitchFamily="34" charset="0"/>
              <a:buChar char="•"/>
            </a:pPr>
            <a:r>
              <a:rPr lang="en-GB" sz="2400" dirty="0"/>
              <a:t>Designed to provide you with most of the information that you will need regarding the Course and King’s College London</a:t>
            </a:r>
          </a:p>
          <a:p>
            <a:pPr>
              <a:lnSpc>
                <a:spcPct val="150000"/>
              </a:lnSpc>
              <a:spcBef>
                <a:spcPts val="0"/>
              </a:spcBef>
            </a:pPr>
            <a:r>
              <a:rPr lang="en-GB" sz="2400" dirty="0"/>
              <a:t> </a:t>
            </a:r>
          </a:p>
          <a:p>
            <a:pPr marL="285750" indent="-285750">
              <a:lnSpc>
                <a:spcPct val="150000"/>
              </a:lnSpc>
              <a:spcBef>
                <a:spcPts val="0"/>
              </a:spcBef>
              <a:buFont typeface="Arial" panose="020B0604020202020204" pitchFamily="34" charset="0"/>
              <a:buChar char="•"/>
            </a:pPr>
            <a:r>
              <a:rPr lang="en-GB" sz="2400" dirty="0"/>
              <a:t>Including details of the programme and modules you will be following, and welfare and other services which King’s offers </a:t>
            </a:r>
          </a:p>
          <a:p>
            <a:pPr marL="285750" indent="-285750">
              <a:lnSpc>
                <a:spcPct val="150000"/>
              </a:lnSpc>
              <a:spcBef>
                <a:spcPts val="0"/>
              </a:spcBef>
              <a:buFont typeface="Arial" panose="020B0604020202020204" pitchFamily="34" charset="0"/>
              <a:buChar char="•"/>
            </a:pPr>
            <a:endParaRPr lang="en-GB" sz="2400" dirty="0"/>
          </a:p>
          <a:p>
            <a:pPr marL="285750" indent="-285750">
              <a:lnSpc>
                <a:spcPct val="150000"/>
              </a:lnSpc>
              <a:spcBef>
                <a:spcPts val="0"/>
              </a:spcBef>
              <a:buFont typeface="Arial" panose="020B0604020202020204" pitchFamily="34" charset="0"/>
              <a:buChar char="•"/>
            </a:pPr>
            <a:r>
              <a:rPr lang="en-GB" sz="2400" dirty="0"/>
              <a:t>At postgraduate level students are expected to take responsibility for their studies, so please make sure that you familiarise yourselves with the programme details and assessment regulations</a:t>
            </a:r>
          </a:p>
          <a:p>
            <a:pPr marL="285750" indent="-285750">
              <a:lnSpc>
                <a:spcPct val="150000"/>
              </a:lnSpc>
              <a:spcBef>
                <a:spcPts val="0"/>
              </a:spcBef>
              <a:buFont typeface="Arial" panose="020B0604020202020204" pitchFamily="34" charset="0"/>
              <a:buChar char="•"/>
            </a:pPr>
            <a:endParaRPr lang="en-GB" sz="2400" dirty="0"/>
          </a:p>
          <a:p>
            <a:pPr marL="285750" indent="-285750">
              <a:lnSpc>
                <a:spcPct val="150000"/>
              </a:lnSpc>
              <a:spcBef>
                <a:spcPts val="0"/>
              </a:spcBef>
              <a:buFont typeface="Arial" panose="020B0604020202020204" pitchFamily="34" charset="0"/>
              <a:buChar char="•"/>
            </a:pPr>
            <a:r>
              <a:rPr lang="en-GB" sz="2400" dirty="0"/>
              <a:t>The handbook is available on KEATs</a:t>
            </a:r>
          </a:p>
        </p:txBody>
      </p:sp>
    </p:spTree>
    <p:extLst>
      <p:ext uri="{BB962C8B-B14F-4D97-AF65-F5344CB8AC3E}">
        <p14:creationId xmlns:p14="http://schemas.microsoft.com/office/powerpoint/2010/main" val="2874926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Course Communication</a:t>
            </a:r>
            <a:endParaRPr lang="en-US" dirty="0"/>
          </a:p>
        </p:txBody>
      </p:sp>
      <p:sp>
        <p:nvSpPr>
          <p:cNvPr id="3" name="Slide Number Placeholder 2"/>
          <p:cNvSpPr>
            <a:spLocks noGrp="1"/>
          </p:cNvSpPr>
          <p:nvPr>
            <p:ph type="sldNum" sz="quarter" idx="10"/>
          </p:nvPr>
        </p:nvSpPr>
        <p:spPr/>
        <p:txBody>
          <a:bodyPr/>
          <a:lstStyle/>
          <a:p>
            <a:fld id="{2066355A-084C-D24E-9AD2-7E4FC41EA627}" type="slidenum">
              <a:rPr lang="en-US" smtClean="0"/>
              <a:pPr/>
              <a:t>9</a:t>
            </a:fld>
            <a:endParaRPr lang="en-US" dirty="0"/>
          </a:p>
        </p:txBody>
      </p:sp>
      <p:sp>
        <p:nvSpPr>
          <p:cNvPr id="4" name="Footer Placeholder 3"/>
          <p:cNvSpPr>
            <a:spLocks noGrp="1"/>
          </p:cNvSpPr>
          <p:nvPr>
            <p:ph type="ftr" sz="quarter" idx="11"/>
          </p:nvPr>
        </p:nvSpPr>
        <p:spPr/>
        <p:txBody>
          <a:bodyPr/>
          <a:lstStyle/>
          <a:p>
            <a:r>
              <a:rPr lang="en-US" dirty="0"/>
              <a:t>IAT Research Methods Course</a:t>
            </a:r>
          </a:p>
        </p:txBody>
      </p:sp>
      <p:sp>
        <p:nvSpPr>
          <p:cNvPr id="5" name="Text Placeholder 4"/>
          <p:cNvSpPr>
            <a:spLocks noGrp="1"/>
          </p:cNvSpPr>
          <p:nvPr>
            <p:ph type="body" sz="quarter" idx="12"/>
          </p:nvPr>
        </p:nvSpPr>
        <p:spPr>
          <a:xfrm>
            <a:off x="1185333" y="1819747"/>
            <a:ext cx="7664125" cy="4536603"/>
          </a:xfrm>
        </p:spPr>
        <p:txBody>
          <a:bodyPr>
            <a:normAutofit fontScale="85000" lnSpcReduction="10000"/>
          </a:bodyPr>
          <a:lstStyle/>
          <a:p>
            <a:pPr marL="457200" indent="-457200">
              <a:lnSpc>
                <a:spcPct val="150000"/>
              </a:lnSpc>
              <a:buFont typeface="Arial" panose="020B0604020202020204" pitchFamily="34" charset="0"/>
              <a:buChar char="•"/>
            </a:pPr>
            <a:r>
              <a:rPr lang="en-GB" sz="2400" dirty="0"/>
              <a:t>Make Sure You Are Registered and enrolled (set up your IT account, complete the online enrolment task, upload your photo to your student record, collect your student ID card)</a:t>
            </a:r>
          </a:p>
          <a:p>
            <a:pPr marL="342900" indent="-342900">
              <a:lnSpc>
                <a:spcPct val="150000"/>
              </a:lnSpc>
              <a:buFont typeface="Arial" panose="020B0604020202020204" pitchFamily="34" charset="0"/>
              <a:buChar char="•"/>
            </a:pPr>
            <a:r>
              <a:rPr lang="en-GB" dirty="0"/>
              <a:t>	Unsure? C</a:t>
            </a:r>
            <a:r>
              <a:rPr lang="pt-BR" dirty="0"/>
              <a:t>ontact Kasia Bojko at </a:t>
            </a:r>
            <a:r>
              <a:rPr lang="pt-BR" dirty="0">
                <a:hlinkClick r:id="rId3"/>
              </a:rPr>
              <a:t>IATadmin@kcl.ac.uk</a:t>
            </a:r>
            <a:r>
              <a:rPr lang="pt-BR" dirty="0"/>
              <a:t> </a:t>
            </a:r>
          </a:p>
          <a:p>
            <a:pPr marL="457200" indent="-457200">
              <a:lnSpc>
                <a:spcPct val="150000"/>
              </a:lnSpc>
              <a:buFont typeface="Arial" panose="020B0604020202020204" pitchFamily="34" charset="0"/>
              <a:buChar char="•"/>
            </a:pPr>
            <a:r>
              <a:rPr lang="pt-BR" sz="2400" dirty="0" err="1"/>
              <a:t>Your</a:t>
            </a:r>
            <a:r>
              <a:rPr lang="pt-BR" sz="2400" dirty="0"/>
              <a:t> Student Status </a:t>
            </a:r>
            <a:r>
              <a:rPr lang="pt-BR" sz="2400" dirty="0" err="1"/>
              <a:t>is</a:t>
            </a:r>
            <a:r>
              <a:rPr lang="pt-BR" sz="2400" dirty="0"/>
              <a:t> </a:t>
            </a:r>
            <a:r>
              <a:rPr lang="pt-BR" sz="2400" u="sng" dirty="0" err="1"/>
              <a:t>separate</a:t>
            </a:r>
            <a:r>
              <a:rPr lang="pt-BR" sz="2400" u="sng" dirty="0"/>
              <a:t> </a:t>
            </a:r>
            <a:r>
              <a:rPr lang="pt-BR" sz="2400" u="sng" dirty="0" err="1"/>
              <a:t>but</a:t>
            </a:r>
            <a:r>
              <a:rPr lang="pt-BR" sz="2400" u="sng" dirty="0"/>
              <a:t> </a:t>
            </a:r>
            <a:r>
              <a:rPr lang="pt-BR" sz="2400" u="sng" dirty="0" err="1"/>
              <a:t>linked</a:t>
            </a:r>
            <a:r>
              <a:rPr lang="pt-BR" sz="2400" dirty="0"/>
              <a:t> </a:t>
            </a:r>
            <a:r>
              <a:rPr lang="pt-BR" sz="2400" dirty="0" err="1"/>
              <a:t>to</a:t>
            </a:r>
            <a:r>
              <a:rPr lang="pt-BR" sz="2400" dirty="0"/>
              <a:t> </a:t>
            </a:r>
            <a:r>
              <a:rPr lang="pt-BR" sz="2400" dirty="0" err="1"/>
              <a:t>your</a:t>
            </a:r>
            <a:r>
              <a:rPr lang="pt-BR" sz="2400" dirty="0"/>
              <a:t> IAT status (</a:t>
            </a:r>
            <a:r>
              <a:rPr lang="pt-BR" sz="2400" dirty="0" err="1"/>
              <a:t>inform</a:t>
            </a:r>
            <a:r>
              <a:rPr lang="pt-BR" sz="2400" dirty="0"/>
              <a:t> IAT Admin </a:t>
            </a:r>
            <a:r>
              <a:rPr lang="pt-BR" sz="2400" dirty="0" err="1"/>
              <a:t>about</a:t>
            </a:r>
            <a:r>
              <a:rPr lang="pt-BR" sz="2400" dirty="0"/>
              <a:t> </a:t>
            </a:r>
            <a:r>
              <a:rPr lang="pt-BR" sz="2400" dirty="0" err="1"/>
              <a:t>any</a:t>
            </a:r>
            <a:r>
              <a:rPr lang="pt-BR" sz="2400" dirty="0"/>
              <a:t> </a:t>
            </a:r>
            <a:r>
              <a:rPr lang="pt-BR" sz="2400" dirty="0" err="1"/>
              <a:t>changes</a:t>
            </a:r>
            <a:r>
              <a:rPr lang="pt-BR" sz="2400" dirty="0"/>
              <a:t> in </a:t>
            </a:r>
            <a:r>
              <a:rPr lang="pt-BR" sz="2400" dirty="0" err="1"/>
              <a:t>end</a:t>
            </a:r>
            <a:r>
              <a:rPr lang="pt-BR" sz="2400" dirty="0"/>
              <a:t> dates, </a:t>
            </a:r>
            <a:r>
              <a:rPr lang="pt-BR" sz="2400" dirty="0" err="1"/>
              <a:t>interruptions</a:t>
            </a:r>
            <a:r>
              <a:rPr lang="pt-BR" sz="2400" dirty="0"/>
              <a:t> etc.)</a:t>
            </a:r>
          </a:p>
          <a:p>
            <a:pPr marL="457200" indent="-457200">
              <a:lnSpc>
                <a:spcPct val="150000"/>
              </a:lnSpc>
              <a:buFont typeface="Arial" panose="020B0604020202020204" pitchFamily="34" charset="0"/>
              <a:buChar char="•"/>
            </a:pPr>
            <a:r>
              <a:rPr lang="pt-BR" sz="2400" dirty="0" err="1"/>
              <a:t>Know</a:t>
            </a:r>
            <a:r>
              <a:rPr lang="pt-BR" sz="2400" dirty="0"/>
              <a:t> Your IAT Start &amp; End Dates </a:t>
            </a:r>
            <a:endParaRPr lang="en-GB" sz="2400" dirty="0"/>
          </a:p>
          <a:p>
            <a:pPr marL="457200" indent="-457200">
              <a:lnSpc>
                <a:spcPct val="150000"/>
              </a:lnSpc>
              <a:buFont typeface="Arial" panose="020B0604020202020204" pitchFamily="34" charset="0"/>
              <a:buChar char="•"/>
            </a:pPr>
            <a:r>
              <a:rPr lang="pt-BR" sz="2400" dirty="0"/>
              <a:t>Always Check Your KCL Email Address</a:t>
            </a:r>
          </a:p>
        </p:txBody>
      </p:sp>
    </p:spTree>
    <p:extLst>
      <p:ext uri="{BB962C8B-B14F-4D97-AF65-F5344CB8AC3E}">
        <p14:creationId xmlns:p14="http://schemas.microsoft.com/office/powerpoint/2010/main" val="3908035760"/>
      </p:ext>
    </p:extLst>
  </p:cSld>
  <p:clrMapOvr>
    <a:masterClrMapping/>
  </p:clrMapOvr>
</p:sld>
</file>

<file path=ppt/theme/theme1.xml><?xml version="1.0" encoding="utf-8"?>
<a:theme xmlns:a="http://schemas.openxmlformats.org/drawingml/2006/main" name="KHP-slide-deck_cyan_July17">
  <a:themeElements>
    <a:clrScheme name="KHP_Theme 1">
      <a:dk1>
        <a:srgbClr val="3C3D3C"/>
      </a:dk1>
      <a:lt1>
        <a:srgbClr val="0092D1"/>
      </a:lt1>
      <a:dk2>
        <a:srgbClr val="A00054"/>
      </a:dk2>
      <a:lt2>
        <a:srgbClr val="FFFFFF"/>
      </a:lt2>
      <a:accent1>
        <a:srgbClr val="A3BF2A"/>
      </a:accent1>
      <a:accent2>
        <a:srgbClr val="128247"/>
      </a:accent2>
      <a:accent3>
        <a:srgbClr val="0571B9"/>
      </a:accent3>
      <a:accent4>
        <a:srgbClr val="32308D"/>
      </a:accent4>
      <a:accent5>
        <a:srgbClr val="C63382"/>
      </a:accent5>
      <a:accent6>
        <a:srgbClr val="E28C05"/>
      </a:accent6>
      <a:hlink>
        <a:srgbClr val="3C3D3C"/>
      </a:hlink>
      <a:folHlink>
        <a:srgbClr val="0092D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nne Greenough IAT presentation New format.potx" id="{B314FBD3-D363-4924-B8C8-70767CCC4D7E}" vid="{D6E9FB81-B94D-4797-AA4C-4A97FC8E67CD}"/>
    </a:ext>
  </a:extLst>
</a:theme>
</file>

<file path=ppt/theme/theme2.xml><?xml version="1.0" encoding="utf-8"?>
<a:theme xmlns:a="http://schemas.openxmlformats.org/drawingml/2006/main" name="KHP_Theme_Cyan">
  <a:themeElements>
    <a:clrScheme name="KHP_Theme 1">
      <a:dk1>
        <a:srgbClr val="3C3D3C"/>
      </a:dk1>
      <a:lt1>
        <a:srgbClr val="0092D1"/>
      </a:lt1>
      <a:dk2>
        <a:srgbClr val="A00054"/>
      </a:dk2>
      <a:lt2>
        <a:srgbClr val="FFFFFF"/>
      </a:lt2>
      <a:accent1>
        <a:srgbClr val="A3BF2A"/>
      </a:accent1>
      <a:accent2>
        <a:srgbClr val="128247"/>
      </a:accent2>
      <a:accent3>
        <a:srgbClr val="0571B9"/>
      </a:accent3>
      <a:accent4>
        <a:srgbClr val="32308D"/>
      </a:accent4>
      <a:accent5>
        <a:srgbClr val="C63382"/>
      </a:accent5>
      <a:accent6>
        <a:srgbClr val="E28C05"/>
      </a:accent6>
      <a:hlink>
        <a:srgbClr val="3C3D3C"/>
      </a:hlink>
      <a:folHlink>
        <a:srgbClr val="0092D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nne Greenough IAT presentation New format.potx" id="{B314FBD3-D363-4924-B8C8-70767CCC4D7E}" vid="{EA2D4C04-6236-4FCA-B57A-01236B664542}"/>
    </a:ext>
  </a:extLst>
</a:theme>
</file>

<file path=ppt/theme/theme3.xml><?xml version="1.0" encoding="utf-8"?>
<a:theme xmlns:a="http://schemas.openxmlformats.org/drawingml/2006/main" name="KHP_Theme_End">
  <a:themeElements>
    <a:clrScheme name="KHP_Theme 1">
      <a:dk1>
        <a:srgbClr val="3C3D3C"/>
      </a:dk1>
      <a:lt1>
        <a:srgbClr val="0092D1"/>
      </a:lt1>
      <a:dk2>
        <a:srgbClr val="A00054"/>
      </a:dk2>
      <a:lt2>
        <a:srgbClr val="FFFFFF"/>
      </a:lt2>
      <a:accent1>
        <a:srgbClr val="A3BF2A"/>
      </a:accent1>
      <a:accent2>
        <a:srgbClr val="128247"/>
      </a:accent2>
      <a:accent3>
        <a:srgbClr val="0571B9"/>
      </a:accent3>
      <a:accent4>
        <a:srgbClr val="32308D"/>
      </a:accent4>
      <a:accent5>
        <a:srgbClr val="C63382"/>
      </a:accent5>
      <a:accent6>
        <a:srgbClr val="E28C05"/>
      </a:accent6>
      <a:hlink>
        <a:srgbClr val="3C3D3C"/>
      </a:hlink>
      <a:folHlink>
        <a:srgbClr val="0092D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nne Greenough IAT presentation New format.potx" id="{B314FBD3-D363-4924-B8C8-70767CCC4D7E}" vid="{68EDACF5-969D-47DB-B04C-7404A209D73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157a951-9a05-422b-9aa8-df58712c65d2">
      <Terms xmlns="http://schemas.microsoft.com/office/infopath/2007/PartnerControls"/>
    </lcf76f155ced4ddcb4097134ff3c332f>
    <TaxCatchAll xmlns="30b3ad65-9cd9-458e-bde2-3bfe34bb675c" xsi:nil="true"/>
    <MediaLengthInSeconds xmlns="4157a951-9a05-422b-9aa8-df58712c65d2" xsi:nil="true"/>
    <SharedWithUsers xmlns="30b3ad65-9cd9-458e-bde2-3bfe34bb675c">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A01A5E41C58C4797501E13862D7CE6" ma:contentTypeVersion="16" ma:contentTypeDescription="Create a new document." ma:contentTypeScope="" ma:versionID="66059de31bb63bec9fed643f6e3fdcb6">
  <xsd:schema xmlns:xsd="http://www.w3.org/2001/XMLSchema" xmlns:xs="http://www.w3.org/2001/XMLSchema" xmlns:p="http://schemas.microsoft.com/office/2006/metadata/properties" xmlns:ns2="4157a951-9a05-422b-9aa8-df58712c65d2" xmlns:ns3="30b3ad65-9cd9-458e-bde2-3bfe34bb675c" targetNamespace="http://schemas.microsoft.com/office/2006/metadata/properties" ma:root="true" ma:fieldsID="2ee43f30f563d106efac9492fd7eab11" ns2:_="" ns3:_="">
    <xsd:import namespace="4157a951-9a05-422b-9aa8-df58712c65d2"/>
    <xsd:import namespace="30b3ad65-9cd9-458e-bde2-3bfe34bb675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57a951-9a05-422b-9aa8-df58712c65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31d7151-b795-48f9-9207-6285658e27ad"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b3ad65-9cd9-458e-bde2-3bfe34bb675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c2b7964-babd-44be-a10c-ed30a42cc1f7}" ma:internalName="TaxCatchAll" ma:showField="CatchAllData" ma:web="30b3ad65-9cd9-458e-bde2-3bfe34bb67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E50A79-5CA2-4E36-91FA-1B0C613B9FA1}">
  <ds:schemaRefs>
    <ds:schemaRef ds:uri="http://schemas.openxmlformats.org/package/2006/metadata/core-properties"/>
    <ds:schemaRef ds:uri="http://purl.org/dc/dcmitype/"/>
    <ds:schemaRef ds:uri="http://www.w3.org/XML/1998/namespace"/>
    <ds:schemaRef ds:uri="http://purl.org/dc/terms/"/>
    <ds:schemaRef ds:uri="http://schemas.microsoft.com/office/2006/metadata/properties"/>
    <ds:schemaRef ds:uri="http://schemas.microsoft.com/office/2006/documentManagement/types"/>
    <ds:schemaRef ds:uri="30b3ad65-9cd9-458e-bde2-3bfe34bb675c"/>
    <ds:schemaRef ds:uri="http://schemas.microsoft.com/office/infopath/2007/PartnerControls"/>
    <ds:schemaRef ds:uri="4157a951-9a05-422b-9aa8-df58712c65d2"/>
    <ds:schemaRef ds:uri="http://purl.org/dc/elements/1.1/"/>
  </ds:schemaRefs>
</ds:datastoreItem>
</file>

<file path=customXml/itemProps2.xml><?xml version="1.0" encoding="utf-8"?>
<ds:datastoreItem xmlns:ds="http://schemas.openxmlformats.org/officeDocument/2006/customXml" ds:itemID="{DA6158E8-98F2-47B5-A306-B1FB0568A9CA}">
  <ds:schemaRefs>
    <ds:schemaRef ds:uri="http://schemas.microsoft.com/sharepoint/v3/contenttype/forms"/>
  </ds:schemaRefs>
</ds:datastoreItem>
</file>

<file path=customXml/itemProps3.xml><?xml version="1.0" encoding="utf-8"?>
<ds:datastoreItem xmlns:ds="http://schemas.openxmlformats.org/officeDocument/2006/customXml" ds:itemID="{E5EF1104-4D1A-41B5-A099-239C132F35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57a951-9a05-422b-9aa8-df58712c65d2"/>
    <ds:schemaRef ds:uri="30b3ad65-9cd9-458e-bde2-3bfe34bb67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Anne Greenough IAT presentation New format</Template>
  <TotalTime>214</TotalTime>
  <Words>1577</Words>
  <Application>Microsoft Office PowerPoint</Application>
  <PresentationFormat>On-screen Show (4:3)</PresentationFormat>
  <Paragraphs>232</Paragraphs>
  <Slides>19</Slides>
  <Notes>16</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KHP-slide-deck_cyan_July17</vt:lpstr>
      <vt:lpstr>KHP_Theme_Cyan</vt:lpstr>
      <vt:lpstr>KHP_Theme_End</vt:lpstr>
      <vt:lpstr>KCL IAT Research Methods Course </vt:lpstr>
      <vt:lpstr>  Postgraduate Certificate in Applied Research Methods</vt:lpstr>
      <vt:lpstr>IAT Research Methods Course</vt:lpstr>
      <vt:lpstr>IAT Research Methods Course</vt:lpstr>
      <vt:lpstr>Additional Requirements</vt:lpstr>
      <vt:lpstr>Monitoring Outputs - ORCiD</vt:lpstr>
      <vt:lpstr>IAT Research Methods Course</vt:lpstr>
      <vt:lpstr>Course Handbook</vt:lpstr>
      <vt:lpstr>Course Communication</vt:lpstr>
      <vt:lpstr>Common questions from new academic trainees</vt:lpstr>
      <vt:lpstr>What research can I do?</vt:lpstr>
      <vt:lpstr>Picking a Project?</vt:lpstr>
      <vt:lpstr>Training research and support</vt:lpstr>
      <vt:lpstr>Picking a Supervisor - Practicalities</vt:lpstr>
      <vt:lpstr>Supervisor v Mentor</vt:lpstr>
      <vt:lpstr>Academic Peer Mentoring Scheme</vt:lpstr>
      <vt:lpstr>Challenges for Budding Academics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KCL  IAT Programme</dc:title>
  <dc:creator>Ensum, Lucy</dc:creator>
  <cp:lastModifiedBy>Katarzyna Bojko</cp:lastModifiedBy>
  <cp:revision>31</cp:revision>
  <cp:lastPrinted>2017-05-10T11:23:09Z</cp:lastPrinted>
  <dcterms:created xsi:type="dcterms:W3CDTF">2018-10-10T12:09:24Z</dcterms:created>
  <dcterms:modified xsi:type="dcterms:W3CDTF">2023-10-11T11:57:06Z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0x010100C4A01A5E41C58C4797501E13862D7CE6</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bool>false</vt:bool>
  </property>
  <property fmtid="{D5CDD505-2E9C-101B-9397-08002B2CF9AE}" pid="9" name="MediaServiceImageTags">
    <vt:lpwstr/>
  </property>
</Properties>
</file>